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hildos Arabic" charset="1" panose="00000500000000000000"/>
      <p:regular r:id="rId16"/>
    </p:embeddedFont>
    <p:embeddedFont>
      <p:font typeface="Childos Arabic Bold" charset="1" panose="00000800000000000000"/>
      <p:regular r:id="rId17"/>
    </p:embeddedFont>
    <p:embeddedFont>
      <p:font typeface="Childos Arabic Light" charset="1" panose="00000400000000000000"/>
      <p:regular r:id="rId18"/>
    </p:embeddedFont>
    <p:embeddedFont>
      <p:font typeface="Childos Arabic Medium" charset="1" panose="00000600000000000000"/>
      <p:regular r:id="rId19"/>
    </p:embeddedFont>
    <p:embeddedFont>
      <p:font typeface="Childos Arabic Semi-Bold" charset="1" panose="00000700000000000000"/>
      <p:regular r:id="rId20"/>
    </p:embeddedFont>
    <p:embeddedFont>
      <p:font typeface="Sondos" charset="1" panose="00000500000000000000"/>
      <p:regular r:id="rId21"/>
    </p:embeddedFont>
    <p:embeddedFont>
      <p:font typeface="Sondos Bold" charset="1" panose="00000800000000000000"/>
      <p:regular r:id="rId22"/>
    </p:embeddedFont>
    <p:embeddedFont>
      <p:font typeface="Sondos Light" charset="1" panose="00000400000000000000"/>
      <p:regular r:id="rId23"/>
    </p:embeddedFont>
    <p:embeddedFont>
      <p:font typeface="Sondos Heavy" charset="1" panose="00000A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6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7.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6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6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80.png" Type="http://schemas.openxmlformats.org/officeDocument/2006/relationships/image"/><Relationship Id="rId14" Target="../media/image81.svg" Type="http://schemas.openxmlformats.org/officeDocument/2006/relationships/image"/><Relationship Id="rId15" Target="../media/image8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https://www.geeksforgeeks.org/array-data-structure/"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474658">
            <a:off x="13684856" y="7171234"/>
            <a:ext cx="1236792" cy="1748116"/>
          </a:xfrm>
          <a:custGeom>
            <a:avLst/>
            <a:gdLst/>
            <a:ahLst/>
            <a:cxnLst/>
            <a:rect r="r" b="b" t="t" l="l"/>
            <a:pathLst>
              <a:path h="1748116" w="1236792">
                <a:moveTo>
                  <a:pt x="0" y="0"/>
                </a:moveTo>
                <a:lnTo>
                  <a:pt x="1236792" y="0"/>
                </a:lnTo>
                <a:lnTo>
                  <a:pt x="1236792" y="1748116"/>
                </a:lnTo>
                <a:lnTo>
                  <a:pt x="0" y="1748116"/>
                </a:lnTo>
                <a:lnTo>
                  <a:pt x="0" y="0"/>
                </a:lnTo>
                <a:close/>
              </a:path>
            </a:pathLst>
          </a:custGeom>
          <a:blipFill>
            <a:blip r:embed="rId2"/>
            <a:stretch>
              <a:fillRect l="0" t="0" r="0" b="0"/>
            </a:stretch>
          </a:blipFill>
        </p:spPr>
      </p:sp>
      <p:sp>
        <p:nvSpPr>
          <p:cNvPr name="Freeform 3" id="3"/>
          <p:cNvSpPr/>
          <p:nvPr/>
        </p:nvSpPr>
        <p:spPr>
          <a:xfrm flipH="false" flipV="false" rot="-930141">
            <a:off x="14562465" y="7290309"/>
            <a:ext cx="3965724" cy="3935981"/>
          </a:xfrm>
          <a:custGeom>
            <a:avLst/>
            <a:gdLst/>
            <a:ahLst/>
            <a:cxnLst/>
            <a:rect r="r" b="b" t="t" l="l"/>
            <a:pathLst>
              <a:path h="3935981" w="3965724">
                <a:moveTo>
                  <a:pt x="0" y="0"/>
                </a:moveTo>
                <a:lnTo>
                  <a:pt x="3965724" y="0"/>
                </a:lnTo>
                <a:lnTo>
                  <a:pt x="3965724" y="3935982"/>
                </a:lnTo>
                <a:lnTo>
                  <a:pt x="0" y="3935982"/>
                </a:lnTo>
                <a:lnTo>
                  <a:pt x="0" y="0"/>
                </a:lnTo>
                <a:close/>
              </a:path>
            </a:pathLst>
          </a:custGeom>
          <a:blipFill>
            <a:blip r:embed="rId3"/>
            <a:stretch>
              <a:fillRect l="0" t="0" r="0" b="0"/>
            </a:stretch>
          </a:blipFill>
        </p:spPr>
      </p:sp>
      <p:sp>
        <p:nvSpPr>
          <p:cNvPr name="Freeform 4" id="4"/>
          <p:cNvSpPr/>
          <p:nvPr/>
        </p:nvSpPr>
        <p:spPr>
          <a:xfrm flipH="false" flipV="false" rot="-867913">
            <a:off x="-270530" y="-30524"/>
            <a:ext cx="3307530" cy="2679099"/>
          </a:xfrm>
          <a:custGeom>
            <a:avLst/>
            <a:gdLst/>
            <a:ahLst/>
            <a:cxnLst/>
            <a:rect r="r" b="b" t="t" l="l"/>
            <a:pathLst>
              <a:path h="2679099" w="3307530">
                <a:moveTo>
                  <a:pt x="0" y="0"/>
                </a:moveTo>
                <a:lnTo>
                  <a:pt x="3307529" y="0"/>
                </a:lnTo>
                <a:lnTo>
                  <a:pt x="3307529" y="2679099"/>
                </a:lnTo>
                <a:lnTo>
                  <a:pt x="0" y="267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26943">
            <a:off x="2182718" y="1292753"/>
            <a:ext cx="1620466" cy="1800518"/>
          </a:xfrm>
          <a:custGeom>
            <a:avLst/>
            <a:gdLst/>
            <a:ahLst/>
            <a:cxnLst/>
            <a:rect r="r" b="b" t="t" l="l"/>
            <a:pathLst>
              <a:path h="1800518" w="1620466">
                <a:moveTo>
                  <a:pt x="0" y="0"/>
                </a:moveTo>
                <a:lnTo>
                  <a:pt x="1620467" y="0"/>
                </a:lnTo>
                <a:lnTo>
                  <a:pt x="1620467" y="1800518"/>
                </a:lnTo>
                <a:lnTo>
                  <a:pt x="0" y="18005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472365">
            <a:off x="14148985" y="9029816"/>
            <a:ext cx="1077957" cy="1178095"/>
          </a:xfrm>
          <a:custGeom>
            <a:avLst/>
            <a:gdLst/>
            <a:ahLst/>
            <a:cxnLst/>
            <a:rect r="r" b="b" t="t" l="l"/>
            <a:pathLst>
              <a:path h="1178095" w="1077957">
                <a:moveTo>
                  <a:pt x="0" y="0"/>
                </a:moveTo>
                <a:lnTo>
                  <a:pt x="1077958" y="0"/>
                </a:lnTo>
                <a:lnTo>
                  <a:pt x="1077958" y="1178095"/>
                </a:lnTo>
                <a:lnTo>
                  <a:pt x="0" y="1178095"/>
                </a:lnTo>
                <a:lnTo>
                  <a:pt x="0" y="0"/>
                </a:lnTo>
                <a:close/>
              </a:path>
            </a:pathLst>
          </a:custGeom>
          <a:blipFill>
            <a:blip r:embed="rId8"/>
            <a:stretch>
              <a:fillRect l="0" t="0" r="0" b="0"/>
            </a:stretch>
          </a:blipFill>
        </p:spPr>
      </p:sp>
      <p:sp>
        <p:nvSpPr>
          <p:cNvPr name="Freeform 7" id="7"/>
          <p:cNvSpPr/>
          <p:nvPr/>
        </p:nvSpPr>
        <p:spPr>
          <a:xfrm flipH="false" flipV="false" rot="-1064436">
            <a:off x="340895" y="1273979"/>
            <a:ext cx="1050652" cy="2401491"/>
          </a:xfrm>
          <a:custGeom>
            <a:avLst/>
            <a:gdLst/>
            <a:ahLst/>
            <a:cxnLst/>
            <a:rect r="r" b="b" t="t" l="l"/>
            <a:pathLst>
              <a:path h="2401491" w="1050652">
                <a:moveTo>
                  <a:pt x="0" y="0"/>
                </a:moveTo>
                <a:lnTo>
                  <a:pt x="1050652" y="0"/>
                </a:lnTo>
                <a:lnTo>
                  <a:pt x="1050652" y="2401491"/>
                </a:lnTo>
                <a:lnTo>
                  <a:pt x="0" y="24014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036063" y="1093520"/>
            <a:ext cx="2223237" cy="2198984"/>
          </a:xfrm>
          <a:custGeom>
            <a:avLst/>
            <a:gdLst/>
            <a:ahLst/>
            <a:cxnLst/>
            <a:rect r="r" b="b" t="t" l="l"/>
            <a:pathLst>
              <a:path h="2198984" w="2223237">
                <a:moveTo>
                  <a:pt x="0" y="0"/>
                </a:moveTo>
                <a:lnTo>
                  <a:pt x="2223237" y="0"/>
                </a:lnTo>
                <a:lnTo>
                  <a:pt x="2223237" y="2198984"/>
                </a:lnTo>
                <a:lnTo>
                  <a:pt x="0" y="21989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0800000">
            <a:off x="1028700" y="7094440"/>
            <a:ext cx="2223237" cy="2198984"/>
          </a:xfrm>
          <a:custGeom>
            <a:avLst/>
            <a:gdLst/>
            <a:ahLst/>
            <a:cxnLst/>
            <a:rect r="r" b="b" t="t" l="l"/>
            <a:pathLst>
              <a:path h="2198984" w="2223237">
                <a:moveTo>
                  <a:pt x="0" y="0"/>
                </a:moveTo>
                <a:lnTo>
                  <a:pt x="2223237" y="0"/>
                </a:lnTo>
                <a:lnTo>
                  <a:pt x="2223237" y="2198983"/>
                </a:lnTo>
                <a:lnTo>
                  <a:pt x="0" y="21989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742673" y="3827126"/>
            <a:ext cx="14802654" cy="2865499"/>
          </a:xfrm>
          <a:prstGeom prst="rect">
            <a:avLst/>
          </a:prstGeom>
        </p:spPr>
        <p:txBody>
          <a:bodyPr anchor="t" rtlCol="false" tIns="0" lIns="0" bIns="0" rIns="0">
            <a:spAutoFit/>
          </a:bodyPr>
          <a:lstStyle/>
          <a:p>
            <a:pPr algn="ctr">
              <a:lnSpc>
                <a:spcPts val="22134"/>
              </a:lnSpc>
            </a:pPr>
            <a:r>
              <a:rPr lang="en-US" sz="15810" spc="-632">
                <a:solidFill>
                  <a:srgbClr val="226959"/>
                </a:solidFill>
                <a:latin typeface="Childos Arabic Semi-Bold"/>
              </a:rPr>
              <a:t>Single Linked List</a:t>
            </a:r>
          </a:p>
        </p:txBody>
      </p:sp>
      <p:sp>
        <p:nvSpPr>
          <p:cNvPr name="TextBox 11" id="11"/>
          <p:cNvSpPr txBox="true"/>
          <p:nvPr/>
        </p:nvSpPr>
        <p:spPr>
          <a:xfrm rot="0">
            <a:off x="6296874" y="7612771"/>
            <a:ext cx="5694252" cy="1588942"/>
          </a:xfrm>
          <a:prstGeom prst="rect">
            <a:avLst/>
          </a:prstGeom>
        </p:spPr>
        <p:txBody>
          <a:bodyPr anchor="t" rtlCol="false" tIns="0" lIns="0" bIns="0" rIns="0">
            <a:spAutoFit/>
          </a:bodyPr>
          <a:lstStyle/>
          <a:p>
            <a:pPr algn="ctr">
              <a:lnSpc>
                <a:spcPts val="6395"/>
              </a:lnSpc>
            </a:pPr>
            <a:r>
              <a:rPr lang="en-US" sz="4568" spc="1105">
                <a:solidFill>
                  <a:srgbClr val="226959"/>
                </a:solidFill>
                <a:latin typeface="Sondos Bold"/>
              </a:rPr>
              <a:t>Div. Akademik</a:t>
            </a:r>
          </a:p>
          <a:p>
            <a:pPr algn="ctr">
              <a:lnSpc>
                <a:spcPts val="6395"/>
              </a:lnSpc>
            </a:pPr>
            <a:r>
              <a:rPr lang="en-US" sz="4568" spc="1105">
                <a:solidFill>
                  <a:srgbClr val="226959"/>
                </a:solidFill>
                <a:latin typeface="Sondos Bold"/>
              </a:rPr>
              <a:t>INLINEER</a:t>
            </a:r>
          </a:p>
        </p:txBody>
      </p:sp>
      <p:sp>
        <p:nvSpPr>
          <p:cNvPr name="TextBox 12" id="12"/>
          <p:cNvSpPr txBox="true"/>
          <p:nvPr/>
        </p:nvSpPr>
        <p:spPr>
          <a:xfrm rot="0">
            <a:off x="3327209" y="642505"/>
            <a:ext cx="11633581" cy="3445365"/>
          </a:xfrm>
          <a:prstGeom prst="rect">
            <a:avLst/>
          </a:prstGeom>
        </p:spPr>
        <p:txBody>
          <a:bodyPr anchor="t" rtlCol="false" tIns="0" lIns="0" bIns="0" rIns="0">
            <a:spAutoFit/>
          </a:bodyPr>
          <a:lstStyle/>
          <a:p>
            <a:pPr algn="ctr">
              <a:lnSpc>
                <a:spcPts val="8407"/>
              </a:lnSpc>
            </a:pPr>
            <a:r>
              <a:rPr lang="en-US" sz="6005" spc="1092">
                <a:solidFill>
                  <a:srgbClr val="226959"/>
                </a:solidFill>
                <a:latin typeface="Sondos Bold"/>
              </a:rPr>
              <a:t>Algoritma dan Struktur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176508" y="3980480"/>
            <a:ext cx="11422522" cy="2326041"/>
          </a:xfrm>
          <a:custGeom>
            <a:avLst/>
            <a:gdLst/>
            <a:ahLst/>
            <a:cxnLst/>
            <a:rect r="r" b="b" t="t" l="l"/>
            <a:pathLst>
              <a:path h="2326041" w="11422522">
                <a:moveTo>
                  <a:pt x="0" y="0"/>
                </a:moveTo>
                <a:lnTo>
                  <a:pt x="11422523" y="0"/>
                </a:lnTo>
                <a:lnTo>
                  <a:pt x="11422523" y="2326040"/>
                </a:lnTo>
                <a:lnTo>
                  <a:pt x="0" y="2326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86241" y="1047750"/>
            <a:ext cx="13697827" cy="1569027"/>
          </a:xfrm>
          <a:prstGeom prst="rect">
            <a:avLst/>
          </a:prstGeom>
        </p:spPr>
        <p:txBody>
          <a:bodyPr anchor="t" rtlCol="false" tIns="0" lIns="0" bIns="0" rIns="0">
            <a:spAutoFit/>
          </a:bodyPr>
          <a:lstStyle/>
          <a:p>
            <a:pPr algn="ctr">
              <a:lnSpc>
                <a:spcPts val="11290"/>
              </a:lnSpc>
            </a:pPr>
            <a:r>
              <a:rPr lang="en-US" sz="10454" spc="-418">
                <a:solidFill>
                  <a:srgbClr val="FFE147"/>
                </a:solidFill>
                <a:latin typeface="Childos Arabic Bold"/>
              </a:rPr>
              <a:t>Menempatkan Suatu Nilai</a:t>
            </a:r>
          </a:p>
        </p:txBody>
      </p:sp>
      <p:sp>
        <p:nvSpPr>
          <p:cNvPr name="Freeform 4" id="4"/>
          <p:cNvSpPr/>
          <p:nvPr/>
        </p:nvSpPr>
        <p:spPr>
          <a:xfrm flipH="false" flipV="false" rot="0">
            <a:off x="-828749" y="-104449"/>
            <a:ext cx="5314990" cy="3088600"/>
          </a:xfrm>
          <a:custGeom>
            <a:avLst/>
            <a:gdLst/>
            <a:ahLst/>
            <a:cxnLst/>
            <a:rect r="r" b="b" t="t" l="l"/>
            <a:pathLst>
              <a:path h="3088600" w="5314990">
                <a:moveTo>
                  <a:pt x="0" y="0"/>
                </a:moveTo>
                <a:lnTo>
                  <a:pt x="5314990" y="0"/>
                </a:lnTo>
                <a:lnTo>
                  <a:pt x="5314990" y="3088600"/>
                </a:lnTo>
                <a:lnTo>
                  <a:pt x="0" y="308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84773" y="6922894"/>
            <a:ext cx="3856053" cy="3493245"/>
            <a:chOff x="0" y="0"/>
            <a:chExt cx="5141404" cy="4657660"/>
          </a:xfrm>
        </p:grpSpPr>
        <p:sp>
          <p:nvSpPr>
            <p:cNvPr name="Freeform 6" id="6"/>
            <p:cNvSpPr/>
            <p:nvPr/>
          </p:nvSpPr>
          <p:spPr>
            <a:xfrm flipH="false" flipV="false" rot="-834027">
              <a:off x="367226" y="451484"/>
              <a:ext cx="4193676" cy="3568437"/>
            </a:xfrm>
            <a:custGeom>
              <a:avLst/>
              <a:gdLst/>
              <a:ahLst/>
              <a:cxnLst/>
              <a:rect r="r" b="b" t="t" l="l"/>
              <a:pathLst>
                <a:path h="3568437" w="4193676">
                  <a:moveTo>
                    <a:pt x="0" y="0"/>
                  </a:moveTo>
                  <a:lnTo>
                    <a:pt x="4193676" y="0"/>
                  </a:lnTo>
                  <a:lnTo>
                    <a:pt x="4193676" y="3568437"/>
                  </a:lnTo>
                  <a:lnTo>
                    <a:pt x="0" y="3568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168428">
              <a:off x="2123787" y="2069956"/>
              <a:ext cx="2957763" cy="2516787"/>
            </a:xfrm>
            <a:custGeom>
              <a:avLst/>
              <a:gdLst/>
              <a:ahLst/>
              <a:cxnLst/>
              <a:rect r="r" b="b" t="t" l="l"/>
              <a:pathLst>
                <a:path h="2516787" w="2957763">
                  <a:moveTo>
                    <a:pt x="2957763" y="0"/>
                  </a:moveTo>
                  <a:lnTo>
                    <a:pt x="0" y="0"/>
                  </a:lnTo>
                  <a:lnTo>
                    <a:pt x="0" y="2516787"/>
                  </a:lnTo>
                  <a:lnTo>
                    <a:pt x="2957763" y="2516787"/>
                  </a:lnTo>
                  <a:lnTo>
                    <a:pt x="2957763"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8" id="8"/>
          <p:cNvSpPr/>
          <p:nvPr/>
        </p:nvSpPr>
        <p:spPr>
          <a:xfrm flipH="false" flipV="false" rot="0">
            <a:off x="1028700" y="3270527"/>
            <a:ext cx="16230600" cy="5363503"/>
          </a:xfrm>
          <a:custGeom>
            <a:avLst/>
            <a:gdLst/>
            <a:ahLst/>
            <a:cxnLst/>
            <a:rect r="r" b="b" t="t" l="l"/>
            <a:pathLst>
              <a:path h="5363503" w="16230600">
                <a:moveTo>
                  <a:pt x="0" y="0"/>
                </a:moveTo>
                <a:lnTo>
                  <a:pt x="16230600" y="0"/>
                </a:lnTo>
                <a:lnTo>
                  <a:pt x="16230600" y="5363502"/>
                </a:lnTo>
                <a:lnTo>
                  <a:pt x="0" y="5363502"/>
                </a:lnTo>
                <a:lnTo>
                  <a:pt x="0" y="0"/>
                </a:lnTo>
                <a:close/>
              </a:path>
            </a:pathLst>
          </a:custGeom>
          <a:blipFill>
            <a:blip r:embed="rId10"/>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360651" y="0"/>
            <a:ext cx="9927349" cy="6894995"/>
          </a:xfrm>
          <a:custGeom>
            <a:avLst/>
            <a:gdLst/>
            <a:ahLst/>
            <a:cxnLst/>
            <a:rect r="r" b="b" t="t" l="l"/>
            <a:pathLst>
              <a:path h="6894995" w="9927349">
                <a:moveTo>
                  <a:pt x="0" y="0"/>
                </a:moveTo>
                <a:lnTo>
                  <a:pt x="9927349" y="0"/>
                </a:lnTo>
                <a:lnTo>
                  <a:pt x="9927349" y="6894995"/>
                </a:lnTo>
                <a:lnTo>
                  <a:pt x="0" y="68949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124862"/>
            <a:ext cx="16230600" cy="2956820"/>
          </a:xfrm>
          <a:custGeom>
            <a:avLst/>
            <a:gdLst/>
            <a:ahLst/>
            <a:cxnLst/>
            <a:rect r="r" b="b" t="t" l="l"/>
            <a:pathLst>
              <a:path h="2956820" w="16230600">
                <a:moveTo>
                  <a:pt x="0" y="0"/>
                </a:moveTo>
                <a:lnTo>
                  <a:pt x="16230600" y="0"/>
                </a:lnTo>
                <a:lnTo>
                  <a:pt x="16230600" y="2956820"/>
                </a:lnTo>
                <a:lnTo>
                  <a:pt x="0" y="2956820"/>
                </a:lnTo>
                <a:lnTo>
                  <a:pt x="0" y="0"/>
                </a:lnTo>
                <a:close/>
              </a:path>
            </a:pathLst>
          </a:custGeom>
          <a:blipFill>
            <a:blip r:embed="rId4"/>
            <a:stretch>
              <a:fillRect l="0" t="0" r="0" b="0"/>
            </a:stretch>
          </a:blipFill>
        </p:spPr>
      </p:sp>
      <p:sp>
        <p:nvSpPr>
          <p:cNvPr name="TextBox 4" id="4"/>
          <p:cNvSpPr txBox="true"/>
          <p:nvPr/>
        </p:nvSpPr>
        <p:spPr>
          <a:xfrm rot="0">
            <a:off x="1028672" y="695325"/>
            <a:ext cx="15245549" cy="2112733"/>
          </a:xfrm>
          <a:prstGeom prst="rect">
            <a:avLst/>
          </a:prstGeom>
        </p:spPr>
        <p:txBody>
          <a:bodyPr anchor="t" rtlCol="false" tIns="0" lIns="0" bIns="0" rIns="0">
            <a:spAutoFit/>
          </a:bodyPr>
          <a:lstStyle/>
          <a:p>
            <a:pPr>
              <a:lnSpc>
                <a:spcPts val="16375"/>
              </a:lnSpc>
            </a:pPr>
            <a:r>
              <a:rPr lang="en-US" sz="11696" spc="-467">
                <a:solidFill>
                  <a:srgbClr val="226959"/>
                </a:solidFill>
                <a:latin typeface="Childos Arabic Semi-Bold"/>
              </a:rPr>
              <a:t>Membebaskan Suatu Node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765072">
            <a:off x="-887942" y="-808022"/>
            <a:ext cx="4559365" cy="5363129"/>
            <a:chOff x="0" y="0"/>
            <a:chExt cx="6079154" cy="7150839"/>
          </a:xfrm>
        </p:grpSpPr>
        <p:sp>
          <p:nvSpPr>
            <p:cNvPr name="Freeform 3" id="3"/>
            <p:cNvSpPr/>
            <p:nvPr/>
          </p:nvSpPr>
          <p:spPr>
            <a:xfrm flipH="false" flipV="false" rot="-996455">
              <a:off x="717973" y="1279631"/>
              <a:ext cx="4455711" cy="4521478"/>
            </a:xfrm>
            <a:custGeom>
              <a:avLst/>
              <a:gdLst/>
              <a:ahLst/>
              <a:cxnLst/>
              <a:rect r="r" b="b" t="t" l="l"/>
              <a:pathLst>
                <a:path h="4521478" w="4455711">
                  <a:moveTo>
                    <a:pt x="0" y="0"/>
                  </a:moveTo>
                  <a:lnTo>
                    <a:pt x="4455711" y="0"/>
                  </a:lnTo>
                  <a:lnTo>
                    <a:pt x="4455711" y="4521478"/>
                  </a:lnTo>
                  <a:lnTo>
                    <a:pt x="0" y="4521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6455">
              <a:off x="3403290" y="281684"/>
              <a:ext cx="2351977" cy="2609683"/>
            </a:xfrm>
            <a:custGeom>
              <a:avLst/>
              <a:gdLst/>
              <a:ahLst/>
              <a:cxnLst/>
              <a:rect r="r" b="b" t="t" l="l"/>
              <a:pathLst>
                <a:path h="2609683" w="2351977">
                  <a:moveTo>
                    <a:pt x="0" y="0"/>
                  </a:moveTo>
                  <a:lnTo>
                    <a:pt x="2351977" y="0"/>
                  </a:lnTo>
                  <a:lnTo>
                    <a:pt x="2351977" y="2609683"/>
                  </a:lnTo>
                  <a:lnTo>
                    <a:pt x="0" y="2609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703544">
              <a:off x="234074" y="4594533"/>
              <a:ext cx="3430012" cy="1852207"/>
            </a:xfrm>
            <a:custGeom>
              <a:avLst/>
              <a:gdLst/>
              <a:ahLst/>
              <a:cxnLst/>
              <a:rect r="r" b="b" t="t" l="l"/>
              <a:pathLst>
                <a:path h="1852207" w="3430012">
                  <a:moveTo>
                    <a:pt x="0" y="0"/>
                  </a:moveTo>
                  <a:lnTo>
                    <a:pt x="3430012" y="0"/>
                  </a:lnTo>
                  <a:lnTo>
                    <a:pt x="3430012" y="1852207"/>
                  </a:lnTo>
                  <a:lnTo>
                    <a:pt x="0" y="1852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1486891">
            <a:off x="12176626" y="8556260"/>
            <a:ext cx="6503106" cy="1404080"/>
          </a:xfrm>
          <a:custGeom>
            <a:avLst/>
            <a:gdLst/>
            <a:ahLst/>
            <a:cxnLst/>
            <a:rect r="r" b="b" t="t" l="l"/>
            <a:pathLst>
              <a:path h="1404080" w="6503106">
                <a:moveTo>
                  <a:pt x="0" y="0"/>
                </a:moveTo>
                <a:lnTo>
                  <a:pt x="6503106" y="0"/>
                </a:lnTo>
                <a:lnTo>
                  <a:pt x="6503106" y="1404080"/>
                </a:lnTo>
                <a:lnTo>
                  <a:pt x="0" y="14040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9999594">
            <a:off x="13837056" y="-694772"/>
            <a:ext cx="4554595" cy="4281319"/>
          </a:xfrm>
          <a:custGeom>
            <a:avLst/>
            <a:gdLst/>
            <a:ahLst/>
            <a:cxnLst/>
            <a:rect r="r" b="b" t="t" l="l"/>
            <a:pathLst>
              <a:path h="4281319" w="4554595">
                <a:moveTo>
                  <a:pt x="0" y="0"/>
                </a:moveTo>
                <a:lnTo>
                  <a:pt x="4554595" y="0"/>
                </a:lnTo>
                <a:lnTo>
                  <a:pt x="4554595" y="4281318"/>
                </a:lnTo>
                <a:lnTo>
                  <a:pt x="0" y="42813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222633" y="2548421"/>
            <a:ext cx="10762742" cy="6521125"/>
          </a:xfrm>
          <a:custGeom>
            <a:avLst/>
            <a:gdLst/>
            <a:ahLst/>
            <a:cxnLst/>
            <a:rect r="r" b="b" t="t" l="l"/>
            <a:pathLst>
              <a:path h="6521125" w="10762742">
                <a:moveTo>
                  <a:pt x="0" y="0"/>
                </a:moveTo>
                <a:lnTo>
                  <a:pt x="10762742" y="0"/>
                </a:lnTo>
                <a:lnTo>
                  <a:pt x="10762742" y="6521125"/>
                </a:lnTo>
                <a:lnTo>
                  <a:pt x="0" y="6521125"/>
                </a:lnTo>
                <a:lnTo>
                  <a:pt x="0" y="0"/>
                </a:lnTo>
                <a:close/>
              </a:path>
            </a:pathLst>
          </a:custGeom>
          <a:blipFill>
            <a:blip r:embed="rId12"/>
            <a:stretch>
              <a:fillRect l="0" t="0" r="0" b="0"/>
            </a:stretch>
          </a:blipFill>
        </p:spPr>
      </p:sp>
      <p:sp>
        <p:nvSpPr>
          <p:cNvPr name="TextBox 9" id="9"/>
          <p:cNvSpPr txBox="true"/>
          <p:nvPr/>
        </p:nvSpPr>
        <p:spPr>
          <a:xfrm rot="0">
            <a:off x="3403024" y="286682"/>
            <a:ext cx="10401958" cy="2004085"/>
          </a:xfrm>
          <a:prstGeom prst="rect">
            <a:avLst/>
          </a:prstGeom>
        </p:spPr>
        <p:txBody>
          <a:bodyPr anchor="t" rtlCol="false" tIns="0" lIns="0" bIns="0" rIns="0">
            <a:spAutoFit/>
          </a:bodyPr>
          <a:lstStyle/>
          <a:p>
            <a:pPr algn="ctr">
              <a:lnSpc>
                <a:spcPts val="15538"/>
              </a:lnSpc>
            </a:pPr>
            <a:r>
              <a:rPr lang="en-US" sz="11099" spc="-443">
                <a:solidFill>
                  <a:srgbClr val="226959"/>
                </a:solidFill>
                <a:latin typeface="Childos Arabic Semi-Bold"/>
              </a:rPr>
              <a:t>Insert Data di Awal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0">
            <a:off x="-1817225" y="4623553"/>
            <a:ext cx="6666782" cy="9269494"/>
          </a:xfrm>
          <a:custGeom>
            <a:avLst/>
            <a:gdLst/>
            <a:ahLst/>
            <a:cxnLst/>
            <a:rect r="r" b="b" t="t" l="l"/>
            <a:pathLst>
              <a:path h="9269494" w="6666782">
                <a:moveTo>
                  <a:pt x="0" y="0"/>
                </a:moveTo>
                <a:lnTo>
                  <a:pt x="6666783" y="0"/>
                </a:lnTo>
                <a:lnTo>
                  <a:pt x="6666783" y="9269494"/>
                </a:lnTo>
                <a:lnTo>
                  <a:pt x="0" y="9269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25909" y="-1922290"/>
            <a:ext cx="6666782" cy="9269494"/>
          </a:xfrm>
          <a:custGeom>
            <a:avLst/>
            <a:gdLst/>
            <a:ahLst/>
            <a:cxnLst/>
            <a:rect r="r" b="b" t="t" l="l"/>
            <a:pathLst>
              <a:path h="9269494" w="6666782">
                <a:moveTo>
                  <a:pt x="0" y="0"/>
                </a:moveTo>
                <a:lnTo>
                  <a:pt x="6666782" y="0"/>
                </a:lnTo>
                <a:lnTo>
                  <a:pt x="6666782" y="9269495"/>
                </a:lnTo>
                <a:lnTo>
                  <a:pt x="0" y="9269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63790" y="2718460"/>
            <a:ext cx="11160420" cy="6011467"/>
          </a:xfrm>
          <a:custGeom>
            <a:avLst/>
            <a:gdLst/>
            <a:ahLst/>
            <a:cxnLst/>
            <a:rect r="r" b="b" t="t" l="l"/>
            <a:pathLst>
              <a:path h="6011467" w="11160420">
                <a:moveTo>
                  <a:pt x="0" y="0"/>
                </a:moveTo>
                <a:lnTo>
                  <a:pt x="11160420" y="0"/>
                </a:lnTo>
                <a:lnTo>
                  <a:pt x="11160420" y="6011467"/>
                </a:lnTo>
                <a:lnTo>
                  <a:pt x="0" y="6011467"/>
                </a:lnTo>
                <a:lnTo>
                  <a:pt x="0" y="0"/>
                </a:lnTo>
                <a:close/>
              </a:path>
            </a:pathLst>
          </a:custGeom>
          <a:blipFill>
            <a:blip r:embed="rId4"/>
            <a:stretch>
              <a:fillRect l="0" t="0" r="0" b="0"/>
            </a:stretch>
          </a:blipFill>
        </p:spPr>
      </p:sp>
      <p:sp>
        <p:nvSpPr>
          <p:cNvPr name="TextBox 5" id="5"/>
          <p:cNvSpPr txBox="true"/>
          <p:nvPr/>
        </p:nvSpPr>
        <p:spPr>
          <a:xfrm rot="0">
            <a:off x="1028700" y="714375"/>
            <a:ext cx="15145832" cy="2004085"/>
          </a:xfrm>
          <a:prstGeom prst="rect">
            <a:avLst/>
          </a:prstGeom>
        </p:spPr>
        <p:txBody>
          <a:bodyPr anchor="t" rtlCol="false" tIns="0" lIns="0" bIns="0" rIns="0">
            <a:spAutoFit/>
          </a:bodyPr>
          <a:lstStyle/>
          <a:p>
            <a:pPr>
              <a:lnSpc>
                <a:spcPts val="15538"/>
              </a:lnSpc>
            </a:pPr>
            <a:r>
              <a:rPr lang="en-US" sz="11099" spc="-443">
                <a:solidFill>
                  <a:srgbClr val="FFE147"/>
                </a:solidFill>
                <a:latin typeface="Childos Arabic Semi-Bold"/>
              </a:rPr>
              <a:t>Insert Data di Tengah List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true" flipV="true" rot="0">
            <a:off x="12826679" y="6041608"/>
            <a:ext cx="5461321" cy="6068135"/>
          </a:xfrm>
          <a:custGeom>
            <a:avLst/>
            <a:gdLst/>
            <a:ahLst/>
            <a:cxnLst/>
            <a:rect r="r" b="b" t="t" l="l"/>
            <a:pathLst>
              <a:path h="6068135" w="5461321">
                <a:moveTo>
                  <a:pt x="5461321" y="6068135"/>
                </a:moveTo>
                <a:lnTo>
                  <a:pt x="0" y="6068135"/>
                </a:lnTo>
                <a:lnTo>
                  <a:pt x="0" y="0"/>
                </a:lnTo>
                <a:lnTo>
                  <a:pt x="5461321" y="0"/>
                </a:lnTo>
                <a:lnTo>
                  <a:pt x="5461321" y="6068135"/>
                </a:lnTo>
                <a:close/>
              </a:path>
            </a:pathLst>
          </a:custGeom>
          <a:blipFill>
            <a:blip r:embed="rId2"/>
            <a:stretch>
              <a:fillRect l="0" t="0" r="0" b="0"/>
            </a:stretch>
          </a:blipFill>
        </p:spPr>
      </p:sp>
      <p:sp>
        <p:nvSpPr>
          <p:cNvPr name="Freeform 3" id="3"/>
          <p:cNvSpPr/>
          <p:nvPr/>
        </p:nvSpPr>
        <p:spPr>
          <a:xfrm flipH="true" flipV="false" rot="-946185">
            <a:off x="4476734" y="8072992"/>
            <a:ext cx="5714777" cy="2005367"/>
          </a:xfrm>
          <a:custGeom>
            <a:avLst/>
            <a:gdLst/>
            <a:ahLst/>
            <a:cxnLst/>
            <a:rect r="r" b="b" t="t" l="l"/>
            <a:pathLst>
              <a:path h="2005367" w="5714777">
                <a:moveTo>
                  <a:pt x="5714777" y="0"/>
                </a:moveTo>
                <a:lnTo>
                  <a:pt x="0" y="0"/>
                </a:lnTo>
                <a:lnTo>
                  <a:pt x="0" y="2005367"/>
                </a:lnTo>
                <a:lnTo>
                  <a:pt x="5714777" y="2005367"/>
                </a:lnTo>
                <a:lnTo>
                  <a:pt x="57147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613775" y="-171382"/>
            <a:ext cx="8044973" cy="2823054"/>
          </a:xfrm>
          <a:custGeom>
            <a:avLst/>
            <a:gdLst/>
            <a:ahLst/>
            <a:cxnLst/>
            <a:rect r="r" b="b" t="t" l="l"/>
            <a:pathLst>
              <a:path h="2823054" w="8044973">
                <a:moveTo>
                  <a:pt x="8044973" y="2823054"/>
                </a:moveTo>
                <a:lnTo>
                  <a:pt x="0" y="2823054"/>
                </a:lnTo>
                <a:lnTo>
                  <a:pt x="0" y="0"/>
                </a:lnTo>
                <a:lnTo>
                  <a:pt x="8044973" y="0"/>
                </a:lnTo>
                <a:lnTo>
                  <a:pt x="8044973"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334122" y="1238561"/>
            <a:ext cx="9221301" cy="7809878"/>
          </a:xfrm>
          <a:custGeom>
            <a:avLst/>
            <a:gdLst/>
            <a:ahLst/>
            <a:cxnLst/>
            <a:rect r="r" b="b" t="t" l="l"/>
            <a:pathLst>
              <a:path h="7809878" w="9221301">
                <a:moveTo>
                  <a:pt x="0" y="0"/>
                </a:moveTo>
                <a:lnTo>
                  <a:pt x="9221302" y="0"/>
                </a:lnTo>
                <a:lnTo>
                  <a:pt x="9221302" y="7809878"/>
                </a:lnTo>
                <a:lnTo>
                  <a:pt x="0" y="7809878"/>
                </a:lnTo>
                <a:lnTo>
                  <a:pt x="0" y="0"/>
                </a:lnTo>
                <a:close/>
              </a:path>
            </a:pathLst>
          </a:custGeom>
          <a:blipFill>
            <a:blip r:embed="rId7"/>
            <a:stretch>
              <a:fillRect l="0" t="0" r="0" b="0"/>
            </a:stretch>
          </a:blipFill>
        </p:spPr>
      </p:sp>
      <p:sp>
        <p:nvSpPr>
          <p:cNvPr name="TextBox 6" id="6"/>
          <p:cNvSpPr txBox="true"/>
          <p:nvPr/>
        </p:nvSpPr>
        <p:spPr>
          <a:xfrm rot="0">
            <a:off x="1533634" y="539573"/>
            <a:ext cx="4042762" cy="6265111"/>
          </a:xfrm>
          <a:prstGeom prst="rect">
            <a:avLst/>
          </a:prstGeom>
        </p:spPr>
        <p:txBody>
          <a:bodyPr anchor="t" rtlCol="false" tIns="0" lIns="0" bIns="0" rIns="0">
            <a:spAutoFit/>
          </a:bodyPr>
          <a:lstStyle/>
          <a:p>
            <a:pPr>
              <a:lnSpc>
                <a:spcPts val="16403"/>
              </a:lnSpc>
            </a:pPr>
            <a:r>
              <a:rPr lang="en-US" sz="11717" spc="-468">
                <a:solidFill>
                  <a:srgbClr val="FFE147"/>
                </a:solidFill>
                <a:latin typeface="Childos Arabic Semi-Bold"/>
              </a:rPr>
              <a:t>Insert Data di Akhir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0">
            <a:off x="-2289462" y="5639243"/>
            <a:ext cx="7007625" cy="7007625"/>
          </a:xfrm>
          <a:custGeom>
            <a:avLst/>
            <a:gdLst/>
            <a:ahLst/>
            <a:cxnLst/>
            <a:rect r="r" b="b" t="t" l="l"/>
            <a:pathLst>
              <a:path h="7007625" w="7007625">
                <a:moveTo>
                  <a:pt x="0" y="0"/>
                </a:moveTo>
                <a:lnTo>
                  <a:pt x="7007625" y="0"/>
                </a:lnTo>
                <a:lnTo>
                  <a:pt x="7007625" y="7007625"/>
                </a:lnTo>
                <a:lnTo>
                  <a:pt x="0" y="7007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29602" y="1028700"/>
            <a:ext cx="10329698" cy="8305285"/>
          </a:xfrm>
          <a:custGeom>
            <a:avLst/>
            <a:gdLst/>
            <a:ahLst/>
            <a:cxnLst/>
            <a:rect r="r" b="b" t="t" l="l"/>
            <a:pathLst>
              <a:path h="8305285" w="10329698">
                <a:moveTo>
                  <a:pt x="0" y="0"/>
                </a:moveTo>
                <a:lnTo>
                  <a:pt x="10329698" y="0"/>
                </a:lnTo>
                <a:lnTo>
                  <a:pt x="10329698" y="8305285"/>
                </a:lnTo>
                <a:lnTo>
                  <a:pt x="0" y="8305285"/>
                </a:lnTo>
                <a:lnTo>
                  <a:pt x="0" y="0"/>
                </a:lnTo>
                <a:close/>
              </a:path>
            </a:pathLst>
          </a:custGeom>
          <a:blipFill>
            <a:blip r:embed="rId4"/>
            <a:stretch>
              <a:fillRect l="0" t="0" r="0" b="0"/>
            </a:stretch>
          </a:blipFill>
        </p:spPr>
      </p:sp>
      <p:sp>
        <p:nvSpPr>
          <p:cNvPr name="TextBox 4" id="4"/>
          <p:cNvSpPr txBox="true"/>
          <p:nvPr/>
        </p:nvSpPr>
        <p:spPr>
          <a:xfrm rot="0">
            <a:off x="1028700" y="1295400"/>
            <a:ext cx="5476699" cy="4067407"/>
          </a:xfrm>
          <a:prstGeom prst="rect">
            <a:avLst/>
          </a:prstGeom>
        </p:spPr>
        <p:txBody>
          <a:bodyPr anchor="t" rtlCol="false" tIns="0" lIns="0" bIns="0" rIns="0">
            <a:spAutoFit/>
          </a:bodyPr>
          <a:lstStyle/>
          <a:p>
            <a:pPr algn="ctr">
              <a:lnSpc>
                <a:spcPts val="10059"/>
              </a:lnSpc>
            </a:pPr>
            <a:r>
              <a:rPr lang="en-US" sz="11696">
                <a:solidFill>
                  <a:srgbClr val="226959"/>
                </a:solidFill>
                <a:latin typeface="Childos Arabic Semi-Bold"/>
              </a:rPr>
              <a:t>Delete Data di Awal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0">
            <a:off x="10163624" y="7567712"/>
            <a:ext cx="2379863" cy="1922613"/>
          </a:xfrm>
          <a:custGeom>
            <a:avLst/>
            <a:gdLst/>
            <a:ahLst/>
            <a:cxnLst/>
            <a:rect r="r" b="b" t="t" l="l"/>
            <a:pathLst>
              <a:path h="1922613" w="2379863">
                <a:moveTo>
                  <a:pt x="0" y="0"/>
                </a:moveTo>
                <a:lnTo>
                  <a:pt x="2379863" y="0"/>
                </a:lnTo>
                <a:lnTo>
                  <a:pt x="2379863" y="1922613"/>
                </a:lnTo>
                <a:lnTo>
                  <a:pt x="0" y="1922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3295" y="6205644"/>
            <a:ext cx="3814213" cy="4081356"/>
          </a:xfrm>
          <a:custGeom>
            <a:avLst/>
            <a:gdLst/>
            <a:ahLst/>
            <a:cxnLst/>
            <a:rect r="r" b="b" t="t" l="l"/>
            <a:pathLst>
              <a:path h="4081356" w="3814213">
                <a:moveTo>
                  <a:pt x="0" y="0"/>
                </a:moveTo>
                <a:lnTo>
                  <a:pt x="3814212" y="0"/>
                </a:lnTo>
                <a:lnTo>
                  <a:pt x="3814212" y="4081356"/>
                </a:lnTo>
                <a:lnTo>
                  <a:pt x="0" y="4081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39950" y="-450383"/>
            <a:ext cx="11317030" cy="12697930"/>
          </a:xfrm>
          <a:custGeom>
            <a:avLst/>
            <a:gdLst/>
            <a:ahLst/>
            <a:cxnLst/>
            <a:rect r="r" b="b" t="t" l="l"/>
            <a:pathLst>
              <a:path h="12697930" w="11317030">
                <a:moveTo>
                  <a:pt x="0" y="0"/>
                </a:moveTo>
                <a:lnTo>
                  <a:pt x="11317030" y="0"/>
                </a:lnTo>
                <a:lnTo>
                  <a:pt x="11317030" y="12697930"/>
                </a:lnTo>
                <a:lnTo>
                  <a:pt x="0" y="12697930"/>
                </a:lnTo>
                <a:lnTo>
                  <a:pt x="0" y="0"/>
                </a:lnTo>
                <a:close/>
              </a:path>
            </a:pathLst>
          </a:custGeom>
          <a:blipFill>
            <a:blip r:embed="rId6"/>
            <a:stretch>
              <a:fillRect l="0" t="0" r="0" b="0"/>
            </a:stretch>
          </a:blipFill>
        </p:spPr>
      </p:sp>
      <p:sp>
        <p:nvSpPr>
          <p:cNvPr name="Freeform 5" id="5"/>
          <p:cNvSpPr/>
          <p:nvPr/>
        </p:nvSpPr>
        <p:spPr>
          <a:xfrm flipH="false" flipV="false" rot="0">
            <a:off x="6628089" y="1897171"/>
            <a:ext cx="10842745" cy="7361129"/>
          </a:xfrm>
          <a:custGeom>
            <a:avLst/>
            <a:gdLst/>
            <a:ahLst/>
            <a:cxnLst/>
            <a:rect r="r" b="b" t="t" l="l"/>
            <a:pathLst>
              <a:path h="7361129" w="10842745">
                <a:moveTo>
                  <a:pt x="0" y="0"/>
                </a:moveTo>
                <a:lnTo>
                  <a:pt x="10842744" y="0"/>
                </a:lnTo>
                <a:lnTo>
                  <a:pt x="10842744" y="7361129"/>
                </a:lnTo>
                <a:lnTo>
                  <a:pt x="0" y="7361129"/>
                </a:lnTo>
                <a:lnTo>
                  <a:pt x="0" y="0"/>
                </a:lnTo>
                <a:close/>
              </a:path>
            </a:pathLst>
          </a:custGeom>
          <a:blipFill>
            <a:blip r:embed="rId7"/>
            <a:stretch>
              <a:fillRect l="0" t="0" r="0" b="0"/>
            </a:stretch>
          </a:blipFill>
        </p:spPr>
      </p:sp>
      <p:sp>
        <p:nvSpPr>
          <p:cNvPr name="TextBox 6" id="6"/>
          <p:cNvSpPr txBox="true"/>
          <p:nvPr/>
        </p:nvSpPr>
        <p:spPr>
          <a:xfrm rot="0">
            <a:off x="1683811" y="196461"/>
            <a:ext cx="4778736" cy="7854949"/>
          </a:xfrm>
          <a:prstGeom prst="rect">
            <a:avLst/>
          </a:prstGeom>
        </p:spPr>
        <p:txBody>
          <a:bodyPr anchor="t" rtlCol="false" tIns="0" lIns="0" bIns="0" rIns="0">
            <a:spAutoFit/>
          </a:bodyPr>
          <a:lstStyle/>
          <a:p>
            <a:pPr>
              <a:lnSpc>
                <a:spcPts val="15400"/>
              </a:lnSpc>
            </a:pPr>
            <a:r>
              <a:rPr lang="en-US" sz="11000">
                <a:solidFill>
                  <a:srgbClr val="FFE147"/>
                </a:solidFill>
                <a:latin typeface="Childos Arabic Semi-Bold"/>
              </a:rPr>
              <a:t>Delete Data di Tengah List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true" rot="0">
            <a:off x="-190749" y="0"/>
            <a:ext cx="3067867" cy="1745895"/>
          </a:xfrm>
          <a:custGeom>
            <a:avLst/>
            <a:gdLst/>
            <a:ahLst/>
            <a:cxnLst/>
            <a:rect r="r" b="b" t="t" l="l"/>
            <a:pathLst>
              <a:path h="1745895" w="3067867">
                <a:moveTo>
                  <a:pt x="0" y="1745895"/>
                </a:moveTo>
                <a:lnTo>
                  <a:pt x="3067867" y="1745895"/>
                </a:lnTo>
                <a:lnTo>
                  <a:pt x="3067867" y="0"/>
                </a:lnTo>
                <a:lnTo>
                  <a:pt x="0" y="0"/>
                </a:lnTo>
                <a:lnTo>
                  <a:pt x="0" y="174589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95013" y="6359236"/>
            <a:ext cx="4551218" cy="4551218"/>
          </a:xfrm>
          <a:custGeom>
            <a:avLst/>
            <a:gdLst/>
            <a:ahLst/>
            <a:cxnLst/>
            <a:rect r="r" b="b" t="t" l="l"/>
            <a:pathLst>
              <a:path h="4551218" w="4551218">
                <a:moveTo>
                  <a:pt x="0" y="0"/>
                </a:moveTo>
                <a:lnTo>
                  <a:pt x="4551218" y="0"/>
                </a:lnTo>
                <a:lnTo>
                  <a:pt x="4551218" y="4551219"/>
                </a:lnTo>
                <a:lnTo>
                  <a:pt x="0" y="4551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486586" y="7555141"/>
            <a:ext cx="1393881" cy="2623207"/>
          </a:xfrm>
          <a:custGeom>
            <a:avLst/>
            <a:gdLst/>
            <a:ahLst/>
            <a:cxnLst/>
            <a:rect r="r" b="b" t="t" l="l"/>
            <a:pathLst>
              <a:path h="2623207" w="1393881">
                <a:moveTo>
                  <a:pt x="0" y="0"/>
                </a:moveTo>
                <a:lnTo>
                  <a:pt x="1393881" y="0"/>
                </a:lnTo>
                <a:lnTo>
                  <a:pt x="1393881" y="2623207"/>
                </a:lnTo>
                <a:lnTo>
                  <a:pt x="0" y="2623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732160">
            <a:off x="15375768" y="1854547"/>
            <a:ext cx="1393881" cy="2623207"/>
          </a:xfrm>
          <a:custGeom>
            <a:avLst/>
            <a:gdLst/>
            <a:ahLst/>
            <a:cxnLst/>
            <a:rect r="r" b="b" t="t" l="l"/>
            <a:pathLst>
              <a:path h="2623207" w="1393881">
                <a:moveTo>
                  <a:pt x="0" y="0"/>
                </a:moveTo>
                <a:lnTo>
                  <a:pt x="1393881" y="0"/>
                </a:lnTo>
                <a:lnTo>
                  <a:pt x="1393881" y="2623207"/>
                </a:lnTo>
                <a:lnTo>
                  <a:pt x="0" y="26232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464825" y="637806"/>
            <a:ext cx="8305798" cy="9011387"/>
          </a:xfrm>
          <a:custGeom>
            <a:avLst/>
            <a:gdLst/>
            <a:ahLst/>
            <a:cxnLst/>
            <a:rect r="r" b="b" t="t" l="l"/>
            <a:pathLst>
              <a:path h="9011387" w="8305798">
                <a:moveTo>
                  <a:pt x="0" y="0"/>
                </a:moveTo>
                <a:lnTo>
                  <a:pt x="8305797" y="0"/>
                </a:lnTo>
                <a:lnTo>
                  <a:pt x="8305797" y="9011388"/>
                </a:lnTo>
                <a:lnTo>
                  <a:pt x="0" y="9011388"/>
                </a:lnTo>
                <a:lnTo>
                  <a:pt x="0" y="0"/>
                </a:lnTo>
                <a:close/>
              </a:path>
            </a:pathLst>
          </a:custGeom>
          <a:blipFill>
            <a:blip r:embed="rId10"/>
            <a:stretch>
              <a:fillRect l="0" t="0" r="0" b="0"/>
            </a:stretch>
          </a:blipFill>
        </p:spPr>
      </p:sp>
      <p:sp>
        <p:nvSpPr>
          <p:cNvPr name="TextBox 7" id="7"/>
          <p:cNvSpPr txBox="true"/>
          <p:nvPr/>
        </p:nvSpPr>
        <p:spPr>
          <a:xfrm rot="0">
            <a:off x="1569646" y="997862"/>
            <a:ext cx="4068272" cy="5947435"/>
          </a:xfrm>
          <a:prstGeom prst="rect">
            <a:avLst/>
          </a:prstGeom>
        </p:spPr>
        <p:txBody>
          <a:bodyPr anchor="t" rtlCol="false" tIns="0" lIns="0" bIns="0" rIns="0">
            <a:spAutoFit/>
          </a:bodyPr>
          <a:lstStyle/>
          <a:p>
            <a:pPr algn="ctr">
              <a:lnSpc>
                <a:spcPts val="15538"/>
              </a:lnSpc>
            </a:pPr>
            <a:r>
              <a:rPr lang="en-US" sz="11099" spc="-443">
                <a:solidFill>
                  <a:srgbClr val="FFE147"/>
                </a:solidFill>
                <a:latin typeface="Childos Arabic Semi-Bold"/>
              </a:rPr>
              <a:t>Delete Data di Akhir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474658">
            <a:off x="13684856" y="7171234"/>
            <a:ext cx="1236792" cy="1748116"/>
          </a:xfrm>
          <a:custGeom>
            <a:avLst/>
            <a:gdLst/>
            <a:ahLst/>
            <a:cxnLst/>
            <a:rect r="r" b="b" t="t" l="l"/>
            <a:pathLst>
              <a:path h="1748116" w="1236792">
                <a:moveTo>
                  <a:pt x="0" y="0"/>
                </a:moveTo>
                <a:lnTo>
                  <a:pt x="1236792" y="0"/>
                </a:lnTo>
                <a:lnTo>
                  <a:pt x="1236792" y="1748116"/>
                </a:lnTo>
                <a:lnTo>
                  <a:pt x="0" y="1748116"/>
                </a:lnTo>
                <a:lnTo>
                  <a:pt x="0" y="0"/>
                </a:lnTo>
                <a:close/>
              </a:path>
            </a:pathLst>
          </a:custGeom>
          <a:blipFill>
            <a:blip r:embed="rId2"/>
            <a:stretch>
              <a:fillRect l="0" t="0" r="0" b="0"/>
            </a:stretch>
          </a:blipFill>
        </p:spPr>
      </p:sp>
      <p:sp>
        <p:nvSpPr>
          <p:cNvPr name="Freeform 3" id="3"/>
          <p:cNvSpPr/>
          <p:nvPr/>
        </p:nvSpPr>
        <p:spPr>
          <a:xfrm flipH="false" flipV="false" rot="-930141">
            <a:off x="14562465" y="7290309"/>
            <a:ext cx="3965724" cy="3935981"/>
          </a:xfrm>
          <a:custGeom>
            <a:avLst/>
            <a:gdLst/>
            <a:ahLst/>
            <a:cxnLst/>
            <a:rect r="r" b="b" t="t" l="l"/>
            <a:pathLst>
              <a:path h="3935981" w="3965724">
                <a:moveTo>
                  <a:pt x="0" y="0"/>
                </a:moveTo>
                <a:lnTo>
                  <a:pt x="3965724" y="0"/>
                </a:lnTo>
                <a:lnTo>
                  <a:pt x="3965724" y="3935982"/>
                </a:lnTo>
                <a:lnTo>
                  <a:pt x="0" y="3935982"/>
                </a:lnTo>
                <a:lnTo>
                  <a:pt x="0" y="0"/>
                </a:lnTo>
                <a:close/>
              </a:path>
            </a:pathLst>
          </a:custGeom>
          <a:blipFill>
            <a:blip r:embed="rId3"/>
            <a:stretch>
              <a:fillRect l="0" t="0" r="0" b="0"/>
            </a:stretch>
          </a:blipFill>
        </p:spPr>
      </p:sp>
      <p:sp>
        <p:nvSpPr>
          <p:cNvPr name="Freeform 4" id="4"/>
          <p:cNvSpPr/>
          <p:nvPr/>
        </p:nvSpPr>
        <p:spPr>
          <a:xfrm flipH="false" flipV="false" rot="-867913">
            <a:off x="-270530" y="-30524"/>
            <a:ext cx="3307530" cy="2679099"/>
          </a:xfrm>
          <a:custGeom>
            <a:avLst/>
            <a:gdLst/>
            <a:ahLst/>
            <a:cxnLst/>
            <a:rect r="r" b="b" t="t" l="l"/>
            <a:pathLst>
              <a:path h="2679099" w="3307530">
                <a:moveTo>
                  <a:pt x="0" y="0"/>
                </a:moveTo>
                <a:lnTo>
                  <a:pt x="3307529" y="0"/>
                </a:lnTo>
                <a:lnTo>
                  <a:pt x="3307529" y="2679099"/>
                </a:lnTo>
                <a:lnTo>
                  <a:pt x="0" y="267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26943">
            <a:off x="2182718" y="1292753"/>
            <a:ext cx="1620466" cy="1800518"/>
          </a:xfrm>
          <a:custGeom>
            <a:avLst/>
            <a:gdLst/>
            <a:ahLst/>
            <a:cxnLst/>
            <a:rect r="r" b="b" t="t" l="l"/>
            <a:pathLst>
              <a:path h="1800518" w="1620466">
                <a:moveTo>
                  <a:pt x="0" y="0"/>
                </a:moveTo>
                <a:lnTo>
                  <a:pt x="1620467" y="0"/>
                </a:lnTo>
                <a:lnTo>
                  <a:pt x="1620467" y="1800518"/>
                </a:lnTo>
                <a:lnTo>
                  <a:pt x="0" y="18005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472365">
            <a:off x="14148985" y="9029816"/>
            <a:ext cx="1077957" cy="1178095"/>
          </a:xfrm>
          <a:custGeom>
            <a:avLst/>
            <a:gdLst/>
            <a:ahLst/>
            <a:cxnLst/>
            <a:rect r="r" b="b" t="t" l="l"/>
            <a:pathLst>
              <a:path h="1178095" w="1077957">
                <a:moveTo>
                  <a:pt x="0" y="0"/>
                </a:moveTo>
                <a:lnTo>
                  <a:pt x="1077958" y="0"/>
                </a:lnTo>
                <a:lnTo>
                  <a:pt x="1077958" y="1178095"/>
                </a:lnTo>
                <a:lnTo>
                  <a:pt x="0" y="1178095"/>
                </a:lnTo>
                <a:lnTo>
                  <a:pt x="0" y="0"/>
                </a:lnTo>
                <a:close/>
              </a:path>
            </a:pathLst>
          </a:custGeom>
          <a:blipFill>
            <a:blip r:embed="rId8"/>
            <a:stretch>
              <a:fillRect l="0" t="0" r="0" b="0"/>
            </a:stretch>
          </a:blipFill>
        </p:spPr>
      </p:sp>
      <p:sp>
        <p:nvSpPr>
          <p:cNvPr name="Freeform 7" id="7"/>
          <p:cNvSpPr/>
          <p:nvPr/>
        </p:nvSpPr>
        <p:spPr>
          <a:xfrm flipH="false" flipV="false" rot="-1064436">
            <a:off x="340895" y="1273979"/>
            <a:ext cx="1050652" cy="2401491"/>
          </a:xfrm>
          <a:custGeom>
            <a:avLst/>
            <a:gdLst/>
            <a:ahLst/>
            <a:cxnLst/>
            <a:rect r="r" b="b" t="t" l="l"/>
            <a:pathLst>
              <a:path h="2401491" w="1050652">
                <a:moveTo>
                  <a:pt x="0" y="0"/>
                </a:moveTo>
                <a:lnTo>
                  <a:pt x="1050652" y="0"/>
                </a:lnTo>
                <a:lnTo>
                  <a:pt x="1050652" y="2401491"/>
                </a:lnTo>
                <a:lnTo>
                  <a:pt x="0" y="24014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036063" y="1093520"/>
            <a:ext cx="2223237" cy="2198984"/>
          </a:xfrm>
          <a:custGeom>
            <a:avLst/>
            <a:gdLst/>
            <a:ahLst/>
            <a:cxnLst/>
            <a:rect r="r" b="b" t="t" l="l"/>
            <a:pathLst>
              <a:path h="2198984" w="2223237">
                <a:moveTo>
                  <a:pt x="0" y="0"/>
                </a:moveTo>
                <a:lnTo>
                  <a:pt x="2223237" y="0"/>
                </a:lnTo>
                <a:lnTo>
                  <a:pt x="2223237" y="2198984"/>
                </a:lnTo>
                <a:lnTo>
                  <a:pt x="0" y="21989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0800000">
            <a:off x="1028700" y="7094440"/>
            <a:ext cx="2223237" cy="2198984"/>
          </a:xfrm>
          <a:custGeom>
            <a:avLst/>
            <a:gdLst/>
            <a:ahLst/>
            <a:cxnLst/>
            <a:rect r="r" b="b" t="t" l="l"/>
            <a:pathLst>
              <a:path h="2198984" w="2223237">
                <a:moveTo>
                  <a:pt x="0" y="0"/>
                </a:moveTo>
                <a:lnTo>
                  <a:pt x="2223237" y="0"/>
                </a:lnTo>
                <a:lnTo>
                  <a:pt x="2223237" y="2198983"/>
                </a:lnTo>
                <a:lnTo>
                  <a:pt x="0" y="21989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3225001" y="1936750"/>
            <a:ext cx="11837998" cy="6213475"/>
          </a:xfrm>
          <a:prstGeom prst="rect">
            <a:avLst/>
          </a:prstGeom>
        </p:spPr>
        <p:txBody>
          <a:bodyPr anchor="t" rtlCol="false" tIns="0" lIns="0" bIns="0" rIns="0">
            <a:spAutoFit/>
          </a:bodyPr>
          <a:lstStyle/>
          <a:p>
            <a:pPr algn="ctr">
              <a:lnSpc>
                <a:spcPts val="9799"/>
              </a:lnSpc>
            </a:pPr>
            <a:r>
              <a:rPr lang="en-US" sz="6999" spc="-279">
                <a:solidFill>
                  <a:srgbClr val="0F5243"/>
                </a:solidFill>
                <a:latin typeface="Childos Arabic Semi-Bold"/>
              </a:rPr>
              <a:t>Terima Kasih</a:t>
            </a:r>
          </a:p>
          <a:p>
            <a:pPr algn="ctr">
              <a:lnSpc>
                <a:spcPts val="9799"/>
              </a:lnSpc>
            </a:pPr>
            <a:r>
              <a:rPr lang="en-US" sz="6999" spc="-279">
                <a:solidFill>
                  <a:srgbClr val="0F5243"/>
                </a:solidFill>
                <a:latin typeface="Childos Arabic Semi-Bold"/>
              </a:rPr>
              <a:t>Thank You</a:t>
            </a:r>
          </a:p>
          <a:p>
            <a:pPr algn="ctr">
              <a:lnSpc>
                <a:spcPts val="9799"/>
              </a:lnSpc>
            </a:pPr>
            <a:r>
              <a:rPr lang="en-US" sz="6999" spc="-279">
                <a:solidFill>
                  <a:srgbClr val="0F5243"/>
                </a:solidFill>
                <a:cs typeface="Childos Arabic Semi-Bold"/>
              </a:rPr>
              <a:t>شكرًا</a:t>
            </a:r>
          </a:p>
          <a:p>
            <a:pPr algn="ctr">
              <a:lnSpc>
                <a:spcPts val="9799"/>
              </a:lnSpc>
            </a:pPr>
            <a:r>
              <a:rPr lang="en-US" sz="6999" spc="-279">
                <a:solidFill>
                  <a:srgbClr val="0F5243"/>
                </a:solidFill>
                <a:ea typeface="Childos Arabic Semi-Bold"/>
              </a:rPr>
              <a:t>谢谢</a:t>
            </a:r>
          </a:p>
          <a:p>
            <a:pPr algn="ctr">
              <a:lnSpc>
                <a:spcPts val="9799"/>
              </a:lnSpc>
            </a:pPr>
            <a:r>
              <a:rPr lang="en-US" sz="6999" spc="-279">
                <a:solidFill>
                  <a:srgbClr val="0F5243"/>
                </a:solidFill>
                <a:ea typeface="Childos Arabic Semi-Bold"/>
              </a:rPr>
              <a:t>ありがとう</a:t>
            </a:r>
          </a:p>
        </p:txBody>
      </p:sp>
      <p:sp>
        <p:nvSpPr>
          <p:cNvPr name="Freeform 11" id="11"/>
          <p:cNvSpPr/>
          <p:nvPr/>
        </p:nvSpPr>
        <p:spPr>
          <a:xfrm flipH="false" flipV="false" rot="-941346">
            <a:off x="15241658" y="7702878"/>
            <a:ext cx="2359671" cy="1845683"/>
          </a:xfrm>
          <a:custGeom>
            <a:avLst/>
            <a:gdLst/>
            <a:ahLst/>
            <a:cxnLst/>
            <a:rect r="r" b="b" t="t" l="l"/>
            <a:pathLst>
              <a:path h="1845683" w="2359671">
                <a:moveTo>
                  <a:pt x="0" y="0"/>
                </a:moveTo>
                <a:lnTo>
                  <a:pt x="2359671" y="0"/>
                </a:lnTo>
                <a:lnTo>
                  <a:pt x="2359671" y="1845684"/>
                </a:lnTo>
                <a:lnTo>
                  <a:pt x="0" y="1845684"/>
                </a:lnTo>
                <a:lnTo>
                  <a:pt x="0" y="0"/>
                </a:lnTo>
                <a:close/>
              </a:path>
            </a:pathLst>
          </a:custGeom>
          <a:blipFill>
            <a:blip r:embed="rId1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360651" y="0"/>
            <a:ext cx="9927349" cy="6894995"/>
          </a:xfrm>
          <a:custGeom>
            <a:avLst/>
            <a:gdLst/>
            <a:ahLst/>
            <a:cxnLst/>
            <a:rect r="r" b="b" t="t" l="l"/>
            <a:pathLst>
              <a:path h="6894995" w="9927349">
                <a:moveTo>
                  <a:pt x="0" y="0"/>
                </a:moveTo>
                <a:lnTo>
                  <a:pt x="9927349" y="0"/>
                </a:lnTo>
                <a:lnTo>
                  <a:pt x="9927349" y="6894995"/>
                </a:lnTo>
                <a:lnTo>
                  <a:pt x="0" y="68949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82628" y="2807946"/>
            <a:ext cx="6333923" cy="6333923"/>
            <a:chOff x="0" y="0"/>
            <a:chExt cx="3282950" cy="3282950"/>
          </a:xfrm>
        </p:grpSpPr>
        <p:sp>
          <p:nvSpPr>
            <p:cNvPr name="Freeform 4" id="4"/>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0" t="0" r="0" b="0"/>
              </a:stretch>
            </a:blipFill>
          </p:spPr>
        </p:sp>
      </p:grpSp>
      <p:grpSp>
        <p:nvGrpSpPr>
          <p:cNvPr name="Group 5" id="5"/>
          <p:cNvGrpSpPr/>
          <p:nvPr/>
        </p:nvGrpSpPr>
        <p:grpSpPr>
          <a:xfrm rot="0">
            <a:off x="8360651" y="4062235"/>
            <a:ext cx="8646758" cy="5079635"/>
            <a:chOff x="0" y="0"/>
            <a:chExt cx="2277336" cy="1337846"/>
          </a:xfrm>
        </p:grpSpPr>
        <p:sp>
          <p:nvSpPr>
            <p:cNvPr name="Freeform 6" id="6"/>
            <p:cNvSpPr/>
            <p:nvPr/>
          </p:nvSpPr>
          <p:spPr>
            <a:xfrm flipH="false" flipV="false" rot="0">
              <a:off x="0" y="0"/>
              <a:ext cx="2277336" cy="1337846"/>
            </a:xfrm>
            <a:custGeom>
              <a:avLst/>
              <a:gdLst/>
              <a:ahLst/>
              <a:cxnLst/>
              <a:rect r="r" b="b" t="t" l="l"/>
              <a:pathLst>
                <a:path h="1337846" w="2277336">
                  <a:moveTo>
                    <a:pt x="70733" y="0"/>
                  </a:moveTo>
                  <a:lnTo>
                    <a:pt x="2206603" y="0"/>
                  </a:lnTo>
                  <a:cubicBezTo>
                    <a:pt x="2225362" y="0"/>
                    <a:pt x="2243353" y="7452"/>
                    <a:pt x="2256618" y="20717"/>
                  </a:cubicBezTo>
                  <a:cubicBezTo>
                    <a:pt x="2269883" y="33982"/>
                    <a:pt x="2277336" y="51973"/>
                    <a:pt x="2277336" y="70733"/>
                  </a:cubicBezTo>
                  <a:lnTo>
                    <a:pt x="2277336" y="1267113"/>
                  </a:lnTo>
                  <a:cubicBezTo>
                    <a:pt x="2277336" y="1285873"/>
                    <a:pt x="2269883" y="1303864"/>
                    <a:pt x="2256618" y="1317129"/>
                  </a:cubicBezTo>
                  <a:cubicBezTo>
                    <a:pt x="2243353" y="1330394"/>
                    <a:pt x="2225362" y="1337846"/>
                    <a:pt x="2206603" y="1337846"/>
                  </a:cubicBezTo>
                  <a:lnTo>
                    <a:pt x="70733" y="1337846"/>
                  </a:lnTo>
                  <a:cubicBezTo>
                    <a:pt x="51973" y="1337846"/>
                    <a:pt x="33982" y="1330394"/>
                    <a:pt x="20717" y="1317129"/>
                  </a:cubicBezTo>
                  <a:cubicBezTo>
                    <a:pt x="7452" y="1303864"/>
                    <a:pt x="0" y="1285873"/>
                    <a:pt x="0" y="1267113"/>
                  </a:cubicBezTo>
                  <a:lnTo>
                    <a:pt x="0" y="70733"/>
                  </a:lnTo>
                  <a:cubicBezTo>
                    <a:pt x="0" y="51973"/>
                    <a:pt x="7452" y="33982"/>
                    <a:pt x="20717" y="20717"/>
                  </a:cubicBezTo>
                  <a:cubicBezTo>
                    <a:pt x="33982" y="7452"/>
                    <a:pt x="51973" y="0"/>
                    <a:pt x="70733" y="0"/>
                  </a:cubicBezTo>
                  <a:close/>
                </a:path>
              </a:pathLst>
            </a:custGeom>
            <a:solidFill>
              <a:srgbClr val="FFFBEE"/>
            </a:solidFill>
            <a:ln cap="rnd">
              <a:noFill/>
              <a:prstDash val="solid"/>
              <a:round/>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672" y="695325"/>
            <a:ext cx="7759703" cy="2112733"/>
          </a:xfrm>
          <a:prstGeom prst="rect">
            <a:avLst/>
          </a:prstGeom>
        </p:spPr>
        <p:txBody>
          <a:bodyPr anchor="t" rtlCol="false" tIns="0" lIns="0" bIns="0" rIns="0">
            <a:spAutoFit/>
          </a:bodyPr>
          <a:lstStyle/>
          <a:p>
            <a:pPr>
              <a:lnSpc>
                <a:spcPts val="16375"/>
              </a:lnSpc>
            </a:pPr>
            <a:r>
              <a:rPr lang="en-US" sz="11696" spc="-467">
                <a:solidFill>
                  <a:srgbClr val="226959"/>
                </a:solidFill>
                <a:latin typeface="Childos Arabic Semi-Bold"/>
              </a:rPr>
              <a:t>Pengenalan</a:t>
            </a:r>
          </a:p>
        </p:txBody>
      </p:sp>
      <p:sp>
        <p:nvSpPr>
          <p:cNvPr name="TextBox 9" id="9"/>
          <p:cNvSpPr txBox="true"/>
          <p:nvPr/>
        </p:nvSpPr>
        <p:spPr>
          <a:xfrm rot="0">
            <a:off x="9093840" y="4261984"/>
            <a:ext cx="7180381" cy="4565837"/>
          </a:xfrm>
          <a:prstGeom prst="rect">
            <a:avLst/>
          </a:prstGeom>
        </p:spPr>
        <p:txBody>
          <a:bodyPr anchor="t" rtlCol="false" tIns="0" lIns="0" bIns="0" rIns="0">
            <a:spAutoFit/>
          </a:bodyPr>
          <a:lstStyle/>
          <a:p>
            <a:pPr algn="just">
              <a:lnSpc>
                <a:spcPts val="4530"/>
              </a:lnSpc>
            </a:pPr>
            <a:r>
              <a:rPr lang="en-US" sz="3485">
                <a:solidFill>
                  <a:srgbClr val="226959"/>
                </a:solidFill>
                <a:latin typeface="Sondos Bold"/>
              </a:rPr>
              <a:t>Linked List menyimpan data dalam penyimpanan berurutan, seperti </a:t>
            </a:r>
            <a:r>
              <a:rPr lang="en-US" sz="3485" u="sng">
                <a:solidFill>
                  <a:srgbClr val="226959"/>
                </a:solidFill>
                <a:latin typeface="Sondos Bold"/>
                <a:hlinkClick r:id="rId5" tooltip="https://www.geeksforgeeks.org/array-data-structure/"/>
              </a:rPr>
              <a:t>array</a:t>
            </a:r>
            <a:r>
              <a:rPr lang="en-US" sz="3485">
                <a:solidFill>
                  <a:srgbClr val="226959"/>
                </a:solidFill>
                <a:latin typeface="Sondos Bold"/>
              </a:rPr>
              <a:t> . Meskipun data disimpan secara berurutan, lokasi memorinya tidak bersebelahan.</a:t>
            </a:r>
          </a:p>
          <a:p>
            <a:pPr algn="just">
              <a:lnSpc>
                <a:spcPts val="4530"/>
              </a:lnSpc>
            </a:pPr>
            <a:r>
              <a:rPr lang="en-US" sz="3485">
                <a:solidFill>
                  <a:srgbClr val="226959"/>
                </a:solidFill>
                <a:latin typeface="Sondos Bold"/>
              </a:rPr>
              <a:t>Tidak seperti array, linked list dapat menyimpan data dengan tipe data berbeda.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765072">
            <a:off x="-887942" y="-808022"/>
            <a:ext cx="4559365" cy="5363129"/>
            <a:chOff x="0" y="0"/>
            <a:chExt cx="6079154" cy="7150839"/>
          </a:xfrm>
        </p:grpSpPr>
        <p:sp>
          <p:nvSpPr>
            <p:cNvPr name="Freeform 3" id="3"/>
            <p:cNvSpPr/>
            <p:nvPr/>
          </p:nvSpPr>
          <p:spPr>
            <a:xfrm flipH="false" flipV="false" rot="-996455">
              <a:off x="717973" y="1279631"/>
              <a:ext cx="4455711" cy="4521478"/>
            </a:xfrm>
            <a:custGeom>
              <a:avLst/>
              <a:gdLst/>
              <a:ahLst/>
              <a:cxnLst/>
              <a:rect r="r" b="b" t="t" l="l"/>
              <a:pathLst>
                <a:path h="4521478" w="4455711">
                  <a:moveTo>
                    <a:pt x="0" y="0"/>
                  </a:moveTo>
                  <a:lnTo>
                    <a:pt x="4455711" y="0"/>
                  </a:lnTo>
                  <a:lnTo>
                    <a:pt x="4455711" y="4521478"/>
                  </a:lnTo>
                  <a:lnTo>
                    <a:pt x="0" y="4521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6455">
              <a:off x="3403290" y="281684"/>
              <a:ext cx="2351977" cy="2609683"/>
            </a:xfrm>
            <a:custGeom>
              <a:avLst/>
              <a:gdLst/>
              <a:ahLst/>
              <a:cxnLst/>
              <a:rect r="r" b="b" t="t" l="l"/>
              <a:pathLst>
                <a:path h="2609683" w="2351977">
                  <a:moveTo>
                    <a:pt x="0" y="0"/>
                  </a:moveTo>
                  <a:lnTo>
                    <a:pt x="2351977" y="0"/>
                  </a:lnTo>
                  <a:lnTo>
                    <a:pt x="2351977" y="2609683"/>
                  </a:lnTo>
                  <a:lnTo>
                    <a:pt x="0" y="2609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703544">
              <a:off x="234074" y="4594533"/>
              <a:ext cx="3430012" cy="1852207"/>
            </a:xfrm>
            <a:custGeom>
              <a:avLst/>
              <a:gdLst/>
              <a:ahLst/>
              <a:cxnLst/>
              <a:rect r="r" b="b" t="t" l="l"/>
              <a:pathLst>
                <a:path h="1852207" w="3430012">
                  <a:moveTo>
                    <a:pt x="0" y="0"/>
                  </a:moveTo>
                  <a:lnTo>
                    <a:pt x="3430012" y="0"/>
                  </a:lnTo>
                  <a:lnTo>
                    <a:pt x="3430012" y="1852207"/>
                  </a:lnTo>
                  <a:lnTo>
                    <a:pt x="0" y="1852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1486891">
            <a:off x="12176626" y="8556260"/>
            <a:ext cx="6503106" cy="1404080"/>
          </a:xfrm>
          <a:custGeom>
            <a:avLst/>
            <a:gdLst/>
            <a:ahLst/>
            <a:cxnLst/>
            <a:rect r="r" b="b" t="t" l="l"/>
            <a:pathLst>
              <a:path h="1404080" w="6503106">
                <a:moveTo>
                  <a:pt x="0" y="0"/>
                </a:moveTo>
                <a:lnTo>
                  <a:pt x="6503106" y="0"/>
                </a:lnTo>
                <a:lnTo>
                  <a:pt x="6503106" y="1404080"/>
                </a:lnTo>
                <a:lnTo>
                  <a:pt x="0" y="14040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9999594">
            <a:off x="13837056" y="-694772"/>
            <a:ext cx="4554595" cy="4281319"/>
          </a:xfrm>
          <a:custGeom>
            <a:avLst/>
            <a:gdLst/>
            <a:ahLst/>
            <a:cxnLst/>
            <a:rect r="r" b="b" t="t" l="l"/>
            <a:pathLst>
              <a:path h="4281319" w="4554595">
                <a:moveTo>
                  <a:pt x="0" y="0"/>
                </a:moveTo>
                <a:lnTo>
                  <a:pt x="4554595" y="0"/>
                </a:lnTo>
                <a:lnTo>
                  <a:pt x="4554595" y="4281318"/>
                </a:lnTo>
                <a:lnTo>
                  <a:pt x="0" y="42813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36393" y="3780980"/>
            <a:ext cx="16615215" cy="4133301"/>
          </a:xfrm>
          <a:custGeom>
            <a:avLst/>
            <a:gdLst/>
            <a:ahLst/>
            <a:cxnLst/>
            <a:rect r="r" b="b" t="t" l="l"/>
            <a:pathLst>
              <a:path h="4133301" w="16615215">
                <a:moveTo>
                  <a:pt x="0" y="0"/>
                </a:moveTo>
                <a:lnTo>
                  <a:pt x="16615214" y="0"/>
                </a:lnTo>
                <a:lnTo>
                  <a:pt x="16615214" y="4133301"/>
                </a:lnTo>
                <a:lnTo>
                  <a:pt x="0" y="4133301"/>
                </a:lnTo>
                <a:lnTo>
                  <a:pt x="0" y="0"/>
                </a:lnTo>
                <a:close/>
              </a:path>
            </a:pathLst>
          </a:custGeom>
          <a:blipFill>
            <a:blip r:embed="rId12"/>
            <a:stretch>
              <a:fillRect l="0" t="0" r="0" b="0"/>
            </a:stretch>
          </a:blipFill>
        </p:spPr>
      </p:sp>
      <p:sp>
        <p:nvSpPr>
          <p:cNvPr name="TextBox 9" id="9"/>
          <p:cNvSpPr txBox="true"/>
          <p:nvPr/>
        </p:nvSpPr>
        <p:spPr>
          <a:xfrm rot="0">
            <a:off x="5026221" y="714375"/>
            <a:ext cx="7155566" cy="2004085"/>
          </a:xfrm>
          <a:prstGeom prst="rect">
            <a:avLst/>
          </a:prstGeom>
        </p:spPr>
        <p:txBody>
          <a:bodyPr anchor="t" rtlCol="false" tIns="0" lIns="0" bIns="0" rIns="0">
            <a:spAutoFit/>
          </a:bodyPr>
          <a:lstStyle/>
          <a:p>
            <a:pPr algn="ctr">
              <a:lnSpc>
                <a:spcPts val="15538"/>
              </a:lnSpc>
            </a:pPr>
            <a:r>
              <a:rPr lang="en-US" sz="11099" spc="-443">
                <a:solidFill>
                  <a:srgbClr val="226959"/>
                </a:solidFill>
                <a:latin typeface="Childos Arabic Semi-Bold"/>
              </a:rPr>
              <a:t>Ilustrasi</a:t>
            </a:r>
          </a:p>
        </p:txBody>
      </p:sp>
      <p:sp>
        <p:nvSpPr>
          <p:cNvPr name="TextBox 10" id="10"/>
          <p:cNvSpPr txBox="true"/>
          <p:nvPr/>
        </p:nvSpPr>
        <p:spPr>
          <a:xfrm rot="0">
            <a:off x="7671851" y="3431456"/>
            <a:ext cx="1808905" cy="622848"/>
          </a:xfrm>
          <a:prstGeom prst="rect">
            <a:avLst/>
          </a:prstGeom>
        </p:spPr>
        <p:txBody>
          <a:bodyPr anchor="t" rtlCol="false" tIns="0" lIns="0" bIns="0" rIns="0">
            <a:spAutoFit/>
          </a:bodyPr>
          <a:lstStyle/>
          <a:p>
            <a:pPr algn="ctr">
              <a:lnSpc>
                <a:spcPts val="5044"/>
              </a:lnSpc>
            </a:pPr>
            <a:r>
              <a:rPr lang="en-US" sz="3603" spc="335" u="sng">
                <a:solidFill>
                  <a:srgbClr val="FFFBEE"/>
                </a:solidFill>
                <a:latin typeface="Sondos Bold"/>
              </a:rPr>
              <a:t>KEDUA</a:t>
            </a:r>
          </a:p>
        </p:txBody>
      </p:sp>
      <p:sp>
        <p:nvSpPr>
          <p:cNvPr name="TextBox 11" id="11"/>
          <p:cNvSpPr txBox="true"/>
          <p:nvPr/>
        </p:nvSpPr>
        <p:spPr>
          <a:xfrm rot="0">
            <a:off x="2643460" y="3431456"/>
            <a:ext cx="2382760" cy="622848"/>
          </a:xfrm>
          <a:prstGeom prst="rect">
            <a:avLst/>
          </a:prstGeom>
        </p:spPr>
        <p:txBody>
          <a:bodyPr anchor="t" rtlCol="false" tIns="0" lIns="0" bIns="0" rIns="0">
            <a:spAutoFit/>
          </a:bodyPr>
          <a:lstStyle/>
          <a:p>
            <a:pPr algn="ctr">
              <a:lnSpc>
                <a:spcPts val="5044"/>
              </a:lnSpc>
            </a:pPr>
            <a:r>
              <a:rPr lang="en-US" sz="3603" spc="335" u="sng">
                <a:solidFill>
                  <a:srgbClr val="FFFBEE"/>
                </a:solidFill>
                <a:latin typeface="Sondos Bold"/>
              </a:rPr>
              <a:t>PERTAMA</a:t>
            </a:r>
          </a:p>
        </p:txBody>
      </p:sp>
      <p:sp>
        <p:nvSpPr>
          <p:cNvPr name="TextBox 12" id="12"/>
          <p:cNvSpPr txBox="true"/>
          <p:nvPr/>
        </p:nvSpPr>
        <p:spPr>
          <a:xfrm rot="0">
            <a:off x="12471145" y="3431456"/>
            <a:ext cx="2010668" cy="622848"/>
          </a:xfrm>
          <a:prstGeom prst="rect">
            <a:avLst/>
          </a:prstGeom>
        </p:spPr>
        <p:txBody>
          <a:bodyPr anchor="t" rtlCol="false" tIns="0" lIns="0" bIns="0" rIns="0">
            <a:spAutoFit/>
          </a:bodyPr>
          <a:lstStyle/>
          <a:p>
            <a:pPr algn="ctr">
              <a:lnSpc>
                <a:spcPts val="5044"/>
              </a:lnSpc>
            </a:pPr>
            <a:r>
              <a:rPr lang="en-US" sz="3603" spc="335" u="sng">
                <a:solidFill>
                  <a:srgbClr val="FFFBEE"/>
                </a:solidFill>
                <a:latin typeface="Sondos Bold"/>
              </a:rPr>
              <a:t>KETIGA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true" flipV="true" rot="0">
            <a:off x="12826679" y="6041608"/>
            <a:ext cx="5461321" cy="6068135"/>
          </a:xfrm>
          <a:custGeom>
            <a:avLst/>
            <a:gdLst/>
            <a:ahLst/>
            <a:cxnLst/>
            <a:rect r="r" b="b" t="t" l="l"/>
            <a:pathLst>
              <a:path h="6068135" w="5461321">
                <a:moveTo>
                  <a:pt x="5461321" y="6068135"/>
                </a:moveTo>
                <a:lnTo>
                  <a:pt x="0" y="6068135"/>
                </a:lnTo>
                <a:lnTo>
                  <a:pt x="0" y="0"/>
                </a:lnTo>
                <a:lnTo>
                  <a:pt x="5461321" y="0"/>
                </a:lnTo>
                <a:lnTo>
                  <a:pt x="5461321" y="6068135"/>
                </a:lnTo>
                <a:close/>
              </a:path>
            </a:pathLst>
          </a:custGeom>
          <a:blipFill>
            <a:blip r:embed="rId2"/>
            <a:stretch>
              <a:fillRect l="0" t="0" r="0" b="0"/>
            </a:stretch>
          </a:blipFill>
        </p:spPr>
      </p:sp>
      <p:sp>
        <p:nvSpPr>
          <p:cNvPr name="Freeform 3" id="3"/>
          <p:cNvSpPr/>
          <p:nvPr/>
        </p:nvSpPr>
        <p:spPr>
          <a:xfrm flipH="true" flipV="false" rot="-946185">
            <a:off x="4476734" y="8072992"/>
            <a:ext cx="5714777" cy="2005367"/>
          </a:xfrm>
          <a:custGeom>
            <a:avLst/>
            <a:gdLst/>
            <a:ahLst/>
            <a:cxnLst/>
            <a:rect r="r" b="b" t="t" l="l"/>
            <a:pathLst>
              <a:path h="2005367" w="5714777">
                <a:moveTo>
                  <a:pt x="5714777" y="0"/>
                </a:moveTo>
                <a:lnTo>
                  <a:pt x="0" y="0"/>
                </a:lnTo>
                <a:lnTo>
                  <a:pt x="0" y="2005367"/>
                </a:lnTo>
                <a:lnTo>
                  <a:pt x="5714777" y="2005367"/>
                </a:lnTo>
                <a:lnTo>
                  <a:pt x="57147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704054"/>
            <a:ext cx="16230600" cy="6914421"/>
          </a:xfrm>
          <a:prstGeom prst="rect">
            <a:avLst/>
          </a:prstGeom>
        </p:spPr>
        <p:txBody>
          <a:bodyPr anchor="t" rtlCol="false" tIns="0" lIns="0" bIns="0" rIns="0">
            <a:spAutoFit/>
          </a:bodyPr>
          <a:lstStyle/>
          <a:p>
            <a:pPr algn="just">
              <a:lnSpc>
                <a:spcPts val="7874"/>
              </a:lnSpc>
            </a:pPr>
            <a:r>
              <a:rPr lang="en-US" sz="6057" spc="-181">
                <a:solidFill>
                  <a:srgbClr val="FFE147"/>
                </a:solidFill>
                <a:latin typeface="Sondos Bold"/>
              </a:rPr>
              <a:t>Struktur Node: Sebuah node dalam linked list biasanya terdiri dari dua komponen, yaitu:</a:t>
            </a:r>
          </a:p>
          <a:p>
            <a:pPr algn="just" marL="1307786" indent="-653893" lvl="1">
              <a:lnSpc>
                <a:spcPts val="7874"/>
              </a:lnSpc>
              <a:buFont typeface="Arial"/>
              <a:buChar char="•"/>
            </a:pPr>
            <a:r>
              <a:rPr lang="en-US" sz="6057" spc="-181">
                <a:solidFill>
                  <a:srgbClr val="FFE147"/>
                </a:solidFill>
                <a:latin typeface="Sondos Bold"/>
              </a:rPr>
              <a:t>Data: Ini menyimpan nilai atau data aktual yang terkait dengan node tersebut.</a:t>
            </a:r>
          </a:p>
          <a:p>
            <a:pPr algn="just" marL="1307786" indent="-653893" lvl="1">
              <a:lnSpc>
                <a:spcPts val="7874"/>
              </a:lnSpc>
              <a:buFont typeface="Arial"/>
              <a:buChar char="•"/>
            </a:pPr>
            <a:r>
              <a:rPr lang="en-US" sz="6057" spc="-181">
                <a:solidFill>
                  <a:srgbClr val="FFE147"/>
                </a:solidFill>
                <a:latin typeface="Sondos Bold"/>
              </a:rPr>
              <a:t>Penunjuk Berikutnya: Ini menyimpan alamat memori (referensi) dari node berikutnya dalam urutan.</a:t>
            </a:r>
          </a:p>
        </p:txBody>
      </p:sp>
      <p:sp>
        <p:nvSpPr>
          <p:cNvPr name="Freeform 5" id="5"/>
          <p:cNvSpPr/>
          <p:nvPr/>
        </p:nvSpPr>
        <p:spPr>
          <a:xfrm flipH="true" flipV="true" rot="0">
            <a:off x="-1613775" y="-171382"/>
            <a:ext cx="8044973" cy="2823054"/>
          </a:xfrm>
          <a:custGeom>
            <a:avLst/>
            <a:gdLst/>
            <a:ahLst/>
            <a:cxnLst/>
            <a:rect r="r" b="b" t="t" l="l"/>
            <a:pathLst>
              <a:path h="2823054" w="8044973">
                <a:moveTo>
                  <a:pt x="8044973" y="2823054"/>
                </a:moveTo>
                <a:lnTo>
                  <a:pt x="0" y="2823054"/>
                </a:lnTo>
                <a:lnTo>
                  <a:pt x="0" y="0"/>
                </a:lnTo>
                <a:lnTo>
                  <a:pt x="8044973" y="0"/>
                </a:lnTo>
                <a:lnTo>
                  <a:pt x="8044973"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true" flipV="true" rot="0">
            <a:off x="12826679" y="6041608"/>
            <a:ext cx="5461321" cy="6068135"/>
          </a:xfrm>
          <a:custGeom>
            <a:avLst/>
            <a:gdLst/>
            <a:ahLst/>
            <a:cxnLst/>
            <a:rect r="r" b="b" t="t" l="l"/>
            <a:pathLst>
              <a:path h="6068135" w="5461321">
                <a:moveTo>
                  <a:pt x="5461321" y="6068135"/>
                </a:moveTo>
                <a:lnTo>
                  <a:pt x="0" y="6068135"/>
                </a:lnTo>
                <a:lnTo>
                  <a:pt x="0" y="0"/>
                </a:lnTo>
                <a:lnTo>
                  <a:pt x="5461321" y="0"/>
                </a:lnTo>
                <a:lnTo>
                  <a:pt x="5461321" y="6068135"/>
                </a:lnTo>
                <a:close/>
              </a:path>
            </a:pathLst>
          </a:custGeom>
          <a:blipFill>
            <a:blip r:embed="rId2"/>
            <a:stretch>
              <a:fillRect l="0" t="0" r="0" b="0"/>
            </a:stretch>
          </a:blipFill>
        </p:spPr>
      </p:sp>
      <p:sp>
        <p:nvSpPr>
          <p:cNvPr name="Freeform 3" id="3"/>
          <p:cNvSpPr/>
          <p:nvPr/>
        </p:nvSpPr>
        <p:spPr>
          <a:xfrm flipH="true" flipV="false" rot="-946185">
            <a:off x="4476734" y="8072992"/>
            <a:ext cx="5714777" cy="2005367"/>
          </a:xfrm>
          <a:custGeom>
            <a:avLst/>
            <a:gdLst/>
            <a:ahLst/>
            <a:cxnLst/>
            <a:rect r="r" b="b" t="t" l="l"/>
            <a:pathLst>
              <a:path h="2005367" w="5714777">
                <a:moveTo>
                  <a:pt x="5714777" y="0"/>
                </a:moveTo>
                <a:lnTo>
                  <a:pt x="0" y="0"/>
                </a:lnTo>
                <a:lnTo>
                  <a:pt x="0" y="2005367"/>
                </a:lnTo>
                <a:lnTo>
                  <a:pt x="5714777" y="2005367"/>
                </a:lnTo>
                <a:lnTo>
                  <a:pt x="57147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683621"/>
            <a:ext cx="16230600" cy="4933221"/>
          </a:xfrm>
          <a:prstGeom prst="rect">
            <a:avLst/>
          </a:prstGeom>
        </p:spPr>
        <p:txBody>
          <a:bodyPr anchor="t" rtlCol="false" tIns="0" lIns="0" bIns="0" rIns="0">
            <a:spAutoFit/>
          </a:bodyPr>
          <a:lstStyle/>
          <a:p>
            <a:pPr algn="just">
              <a:lnSpc>
                <a:spcPts val="7874"/>
              </a:lnSpc>
            </a:pPr>
            <a:r>
              <a:rPr lang="en-US" sz="6057" spc="-181">
                <a:solidFill>
                  <a:srgbClr val="FFE147"/>
                </a:solidFill>
                <a:latin typeface="Sondos Bold"/>
              </a:rPr>
              <a:t>Head dan Tail: Linked list diakses melalui node head, yang menunjuk ke node pertama dalam list. Node terakhir dalam daftar menunjuk ke NULL atau nullptr, yang menunjukkan akhir daftar. Node ini dikenal sebagai node tail (ekor).</a:t>
            </a:r>
          </a:p>
        </p:txBody>
      </p:sp>
      <p:sp>
        <p:nvSpPr>
          <p:cNvPr name="Freeform 5" id="5"/>
          <p:cNvSpPr/>
          <p:nvPr/>
        </p:nvSpPr>
        <p:spPr>
          <a:xfrm flipH="true" flipV="true" rot="0">
            <a:off x="-1613775" y="-171382"/>
            <a:ext cx="8044973" cy="2823054"/>
          </a:xfrm>
          <a:custGeom>
            <a:avLst/>
            <a:gdLst/>
            <a:ahLst/>
            <a:cxnLst/>
            <a:rect r="r" b="b" t="t" l="l"/>
            <a:pathLst>
              <a:path h="2823054" w="8044973">
                <a:moveTo>
                  <a:pt x="8044973" y="2823054"/>
                </a:moveTo>
                <a:lnTo>
                  <a:pt x="0" y="2823054"/>
                </a:lnTo>
                <a:lnTo>
                  <a:pt x="0" y="0"/>
                </a:lnTo>
                <a:lnTo>
                  <a:pt x="8044973" y="0"/>
                </a:lnTo>
                <a:lnTo>
                  <a:pt x="8044973"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true" rot="0">
            <a:off x="-190749" y="0"/>
            <a:ext cx="3067867" cy="1745895"/>
          </a:xfrm>
          <a:custGeom>
            <a:avLst/>
            <a:gdLst/>
            <a:ahLst/>
            <a:cxnLst/>
            <a:rect r="r" b="b" t="t" l="l"/>
            <a:pathLst>
              <a:path h="1745895" w="3067867">
                <a:moveTo>
                  <a:pt x="0" y="1745895"/>
                </a:moveTo>
                <a:lnTo>
                  <a:pt x="3067867" y="1745895"/>
                </a:lnTo>
                <a:lnTo>
                  <a:pt x="3067867" y="0"/>
                </a:lnTo>
                <a:lnTo>
                  <a:pt x="0" y="0"/>
                </a:lnTo>
                <a:lnTo>
                  <a:pt x="0" y="174589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7378" y="3181696"/>
            <a:ext cx="6325972" cy="1667756"/>
          </a:xfrm>
          <a:custGeom>
            <a:avLst/>
            <a:gdLst/>
            <a:ahLst/>
            <a:cxnLst/>
            <a:rect r="r" b="b" t="t" l="l"/>
            <a:pathLst>
              <a:path h="1667756" w="6325972">
                <a:moveTo>
                  <a:pt x="0" y="0"/>
                </a:moveTo>
                <a:lnTo>
                  <a:pt x="6325972" y="0"/>
                </a:lnTo>
                <a:lnTo>
                  <a:pt x="6325972" y="1667757"/>
                </a:lnTo>
                <a:lnTo>
                  <a:pt x="0" y="1667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13884" y="5108337"/>
            <a:ext cx="6325972" cy="1667756"/>
          </a:xfrm>
          <a:custGeom>
            <a:avLst/>
            <a:gdLst/>
            <a:ahLst/>
            <a:cxnLst/>
            <a:rect r="r" b="b" t="t" l="l"/>
            <a:pathLst>
              <a:path h="1667756" w="6325972">
                <a:moveTo>
                  <a:pt x="0" y="0"/>
                </a:moveTo>
                <a:lnTo>
                  <a:pt x="6325972" y="0"/>
                </a:lnTo>
                <a:lnTo>
                  <a:pt x="6325972" y="1667756"/>
                </a:lnTo>
                <a:lnTo>
                  <a:pt x="0" y="1667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976870" y="7011969"/>
            <a:ext cx="6325972" cy="1667756"/>
          </a:xfrm>
          <a:custGeom>
            <a:avLst/>
            <a:gdLst/>
            <a:ahLst/>
            <a:cxnLst/>
            <a:rect r="r" b="b" t="t" l="l"/>
            <a:pathLst>
              <a:path h="1667756" w="6325972">
                <a:moveTo>
                  <a:pt x="0" y="0"/>
                </a:moveTo>
                <a:lnTo>
                  <a:pt x="6325972" y="0"/>
                </a:lnTo>
                <a:lnTo>
                  <a:pt x="6325972" y="1667756"/>
                </a:lnTo>
                <a:lnTo>
                  <a:pt x="0" y="1667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495013" y="6359236"/>
            <a:ext cx="4551218" cy="4551218"/>
          </a:xfrm>
          <a:custGeom>
            <a:avLst/>
            <a:gdLst/>
            <a:ahLst/>
            <a:cxnLst/>
            <a:rect r="r" b="b" t="t" l="l"/>
            <a:pathLst>
              <a:path h="4551218" w="4551218">
                <a:moveTo>
                  <a:pt x="0" y="0"/>
                </a:moveTo>
                <a:lnTo>
                  <a:pt x="4551218" y="0"/>
                </a:lnTo>
                <a:lnTo>
                  <a:pt x="4551218" y="4551219"/>
                </a:lnTo>
                <a:lnTo>
                  <a:pt x="0" y="4551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700000">
            <a:off x="1486586" y="7555141"/>
            <a:ext cx="1393881" cy="2623207"/>
          </a:xfrm>
          <a:custGeom>
            <a:avLst/>
            <a:gdLst/>
            <a:ahLst/>
            <a:cxnLst/>
            <a:rect r="r" b="b" t="t" l="l"/>
            <a:pathLst>
              <a:path h="2623207" w="1393881">
                <a:moveTo>
                  <a:pt x="0" y="0"/>
                </a:moveTo>
                <a:lnTo>
                  <a:pt x="1393881" y="0"/>
                </a:lnTo>
                <a:lnTo>
                  <a:pt x="1393881" y="2623207"/>
                </a:lnTo>
                <a:lnTo>
                  <a:pt x="0" y="26232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7732160">
            <a:off x="15375768" y="1854547"/>
            <a:ext cx="1393881" cy="2623207"/>
          </a:xfrm>
          <a:custGeom>
            <a:avLst/>
            <a:gdLst/>
            <a:ahLst/>
            <a:cxnLst/>
            <a:rect r="r" b="b" t="t" l="l"/>
            <a:pathLst>
              <a:path h="2623207" w="1393881">
                <a:moveTo>
                  <a:pt x="0" y="0"/>
                </a:moveTo>
                <a:lnTo>
                  <a:pt x="1393881" y="0"/>
                </a:lnTo>
                <a:lnTo>
                  <a:pt x="1393881" y="2623207"/>
                </a:lnTo>
                <a:lnTo>
                  <a:pt x="0" y="26232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151997" y="-43774"/>
            <a:ext cx="11984005" cy="2873374"/>
          </a:xfrm>
          <a:prstGeom prst="rect">
            <a:avLst/>
          </a:prstGeom>
        </p:spPr>
        <p:txBody>
          <a:bodyPr anchor="t" rtlCol="false" tIns="0" lIns="0" bIns="0" rIns="0">
            <a:spAutoFit/>
          </a:bodyPr>
          <a:lstStyle/>
          <a:p>
            <a:pPr algn="ctr">
              <a:lnSpc>
                <a:spcPts val="11200"/>
              </a:lnSpc>
            </a:pPr>
            <a:r>
              <a:rPr lang="en-US" sz="8000" spc="-320">
                <a:solidFill>
                  <a:srgbClr val="FFE147"/>
                </a:solidFill>
                <a:latin typeface="Childos Arabic Semi-Bold"/>
              </a:rPr>
              <a:t>Operasi-Operasi pada Single Linked List</a:t>
            </a:r>
          </a:p>
        </p:txBody>
      </p:sp>
      <p:sp>
        <p:nvSpPr>
          <p:cNvPr name="TextBox 10" id="10"/>
          <p:cNvSpPr txBox="true"/>
          <p:nvPr/>
        </p:nvSpPr>
        <p:spPr>
          <a:xfrm rot="0">
            <a:off x="2730348" y="3107107"/>
            <a:ext cx="699180" cy="903490"/>
          </a:xfrm>
          <a:prstGeom prst="rect">
            <a:avLst/>
          </a:prstGeom>
        </p:spPr>
        <p:txBody>
          <a:bodyPr anchor="t" rtlCol="false" tIns="0" lIns="0" bIns="0" rIns="0">
            <a:spAutoFit/>
          </a:bodyPr>
          <a:lstStyle/>
          <a:p>
            <a:pPr algn="ctr">
              <a:lnSpc>
                <a:spcPts val="7420"/>
              </a:lnSpc>
            </a:pPr>
            <a:r>
              <a:rPr lang="en-US" sz="5300">
                <a:solidFill>
                  <a:srgbClr val="0F5243"/>
                </a:solidFill>
                <a:latin typeface="Sondos Heavy"/>
              </a:rPr>
              <a:t>1.</a:t>
            </a:r>
          </a:p>
        </p:txBody>
      </p:sp>
      <p:sp>
        <p:nvSpPr>
          <p:cNvPr name="TextBox 11" id="11"/>
          <p:cNvSpPr txBox="true"/>
          <p:nvPr/>
        </p:nvSpPr>
        <p:spPr>
          <a:xfrm rot="0">
            <a:off x="4981183" y="5038725"/>
            <a:ext cx="699180" cy="903490"/>
          </a:xfrm>
          <a:prstGeom prst="rect">
            <a:avLst/>
          </a:prstGeom>
        </p:spPr>
        <p:txBody>
          <a:bodyPr anchor="t" rtlCol="false" tIns="0" lIns="0" bIns="0" rIns="0">
            <a:spAutoFit/>
          </a:bodyPr>
          <a:lstStyle/>
          <a:p>
            <a:pPr algn="ctr">
              <a:lnSpc>
                <a:spcPts val="7420"/>
              </a:lnSpc>
            </a:pPr>
            <a:r>
              <a:rPr lang="en-US" sz="5300">
                <a:solidFill>
                  <a:srgbClr val="0F5243"/>
                </a:solidFill>
                <a:latin typeface="Sondos Heavy"/>
              </a:rPr>
              <a:t>2.</a:t>
            </a:r>
          </a:p>
        </p:txBody>
      </p:sp>
      <p:sp>
        <p:nvSpPr>
          <p:cNvPr name="TextBox 12" id="12"/>
          <p:cNvSpPr txBox="true"/>
          <p:nvPr/>
        </p:nvSpPr>
        <p:spPr>
          <a:xfrm rot="0">
            <a:off x="8144169" y="6907194"/>
            <a:ext cx="699180" cy="903490"/>
          </a:xfrm>
          <a:prstGeom prst="rect">
            <a:avLst/>
          </a:prstGeom>
        </p:spPr>
        <p:txBody>
          <a:bodyPr anchor="t" rtlCol="false" tIns="0" lIns="0" bIns="0" rIns="0">
            <a:spAutoFit/>
          </a:bodyPr>
          <a:lstStyle/>
          <a:p>
            <a:pPr algn="ctr">
              <a:lnSpc>
                <a:spcPts val="7420"/>
              </a:lnSpc>
            </a:pPr>
            <a:r>
              <a:rPr lang="en-US" sz="5300">
                <a:solidFill>
                  <a:srgbClr val="0F5243"/>
                </a:solidFill>
                <a:latin typeface="Sondos Heavy"/>
              </a:rPr>
              <a:t>3.</a:t>
            </a:r>
          </a:p>
        </p:txBody>
      </p:sp>
      <p:sp>
        <p:nvSpPr>
          <p:cNvPr name="TextBox 13" id="13"/>
          <p:cNvSpPr txBox="true"/>
          <p:nvPr/>
        </p:nvSpPr>
        <p:spPr>
          <a:xfrm rot="0">
            <a:off x="2517378" y="3301291"/>
            <a:ext cx="6325972"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Sondos Heavy"/>
              </a:rPr>
              <a:t>Deletion</a:t>
            </a:r>
          </a:p>
        </p:txBody>
      </p:sp>
      <p:sp>
        <p:nvSpPr>
          <p:cNvPr name="TextBox 14" id="14"/>
          <p:cNvSpPr txBox="true"/>
          <p:nvPr/>
        </p:nvSpPr>
        <p:spPr>
          <a:xfrm rot="0">
            <a:off x="6239674" y="5278640"/>
            <a:ext cx="3474393"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Sondos Heavy"/>
              </a:rPr>
              <a:t>Insertion</a:t>
            </a:r>
          </a:p>
        </p:txBody>
      </p:sp>
      <p:sp>
        <p:nvSpPr>
          <p:cNvPr name="TextBox 15" id="15"/>
          <p:cNvSpPr txBox="true"/>
          <p:nvPr/>
        </p:nvSpPr>
        <p:spPr>
          <a:xfrm rot="0">
            <a:off x="7976870" y="7147109"/>
            <a:ext cx="6325972"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Sondos Heavy"/>
              </a:rPr>
              <a:t>Sorting</a:t>
            </a:r>
          </a:p>
        </p:txBody>
      </p:sp>
      <p:sp>
        <p:nvSpPr>
          <p:cNvPr name="TextBox 16" id="16"/>
          <p:cNvSpPr txBox="true"/>
          <p:nvPr/>
        </p:nvSpPr>
        <p:spPr>
          <a:xfrm rot="0">
            <a:off x="6130305" y="9413150"/>
            <a:ext cx="6027390" cy="622848"/>
          </a:xfrm>
          <a:prstGeom prst="rect">
            <a:avLst/>
          </a:prstGeom>
        </p:spPr>
        <p:txBody>
          <a:bodyPr anchor="t" rtlCol="false" tIns="0" lIns="0" bIns="0" rIns="0">
            <a:spAutoFit/>
          </a:bodyPr>
          <a:lstStyle/>
          <a:p>
            <a:pPr algn="ctr">
              <a:lnSpc>
                <a:spcPts val="5044"/>
              </a:lnSpc>
              <a:spcBef>
                <a:spcPct val="0"/>
              </a:spcBef>
            </a:pPr>
            <a:r>
              <a:rPr lang="en-US" sz="3603" spc="335">
                <a:solidFill>
                  <a:srgbClr val="000000"/>
                </a:solidFill>
                <a:latin typeface="Sondos Bold"/>
              </a:rPr>
              <a:t>APA LAGI KIRA-KIRA BANH?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176508" y="3980480"/>
            <a:ext cx="11422522" cy="2326041"/>
          </a:xfrm>
          <a:custGeom>
            <a:avLst/>
            <a:gdLst/>
            <a:ahLst/>
            <a:cxnLst/>
            <a:rect r="r" b="b" t="t" l="l"/>
            <a:pathLst>
              <a:path h="2326041" w="11422522">
                <a:moveTo>
                  <a:pt x="0" y="0"/>
                </a:moveTo>
                <a:lnTo>
                  <a:pt x="11422523" y="0"/>
                </a:lnTo>
                <a:lnTo>
                  <a:pt x="11422523" y="2326040"/>
                </a:lnTo>
                <a:lnTo>
                  <a:pt x="0" y="2326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8749" y="-104449"/>
            <a:ext cx="5314990" cy="3088600"/>
          </a:xfrm>
          <a:custGeom>
            <a:avLst/>
            <a:gdLst/>
            <a:ahLst/>
            <a:cxnLst/>
            <a:rect r="r" b="b" t="t" l="l"/>
            <a:pathLst>
              <a:path h="3088600" w="5314990">
                <a:moveTo>
                  <a:pt x="0" y="0"/>
                </a:moveTo>
                <a:lnTo>
                  <a:pt x="5314990" y="0"/>
                </a:lnTo>
                <a:lnTo>
                  <a:pt x="5314990" y="3088600"/>
                </a:lnTo>
                <a:lnTo>
                  <a:pt x="0" y="308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84773" y="6922894"/>
            <a:ext cx="3856053" cy="3493245"/>
            <a:chOff x="0" y="0"/>
            <a:chExt cx="5141404" cy="4657660"/>
          </a:xfrm>
        </p:grpSpPr>
        <p:sp>
          <p:nvSpPr>
            <p:cNvPr name="Freeform 5" id="5"/>
            <p:cNvSpPr/>
            <p:nvPr/>
          </p:nvSpPr>
          <p:spPr>
            <a:xfrm flipH="false" flipV="false" rot="-834027">
              <a:off x="367226" y="451484"/>
              <a:ext cx="4193676" cy="3568437"/>
            </a:xfrm>
            <a:custGeom>
              <a:avLst/>
              <a:gdLst/>
              <a:ahLst/>
              <a:cxnLst/>
              <a:rect r="r" b="b" t="t" l="l"/>
              <a:pathLst>
                <a:path h="3568437" w="4193676">
                  <a:moveTo>
                    <a:pt x="0" y="0"/>
                  </a:moveTo>
                  <a:lnTo>
                    <a:pt x="4193676" y="0"/>
                  </a:lnTo>
                  <a:lnTo>
                    <a:pt x="4193676" y="3568437"/>
                  </a:lnTo>
                  <a:lnTo>
                    <a:pt x="0" y="3568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168428">
              <a:off x="2123787" y="2069956"/>
              <a:ext cx="2957763" cy="2516787"/>
            </a:xfrm>
            <a:custGeom>
              <a:avLst/>
              <a:gdLst/>
              <a:ahLst/>
              <a:cxnLst/>
              <a:rect r="r" b="b" t="t" l="l"/>
              <a:pathLst>
                <a:path h="2516787" w="2957763">
                  <a:moveTo>
                    <a:pt x="2957763" y="0"/>
                  </a:moveTo>
                  <a:lnTo>
                    <a:pt x="0" y="0"/>
                  </a:lnTo>
                  <a:lnTo>
                    <a:pt x="0" y="2516787"/>
                  </a:lnTo>
                  <a:lnTo>
                    <a:pt x="2957763" y="2516787"/>
                  </a:lnTo>
                  <a:lnTo>
                    <a:pt x="2957763"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0">
            <a:off x="11408598" y="4483813"/>
            <a:ext cx="3965490" cy="3965490"/>
          </a:xfrm>
          <a:custGeom>
            <a:avLst/>
            <a:gdLst/>
            <a:ahLst/>
            <a:cxnLst/>
            <a:rect r="r" b="b" t="t" l="l"/>
            <a:pathLst>
              <a:path h="3965490" w="3965490">
                <a:moveTo>
                  <a:pt x="0" y="0"/>
                </a:moveTo>
                <a:lnTo>
                  <a:pt x="3965490" y="0"/>
                </a:lnTo>
                <a:lnTo>
                  <a:pt x="3965490" y="3965491"/>
                </a:lnTo>
                <a:lnTo>
                  <a:pt x="0" y="3965491"/>
                </a:lnTo>
                <a:lnTo>
                  <a:pt x="0" y="0"/>
                </a:lnTo>
                <a:close/>
              </a:path>
            </a:pathLst>
          </a:custGeom>
          <a:blipFill>
            <a:blip r:embed="rId10"/>
            <a:stretch>
              <a:fillRect l="0" t="0" r="0" b="0"/>
            </a:stretch>
          </a:blipFill>
        </p:spPr>
      </p:sp>
      <p:sp>
        <p:nvSpPr>
          <p:cNvPr name="Freeform 8" id="8"/>
          <p:cNvSpPr/>
          <p:nvPr/>
        </p:nvSpPr>
        <p:spPr>
          <a:xfrm flipH="false" flipV="false" rot="0">
            <a:off x="1443253" y="2034540"/>
            <a:ext cx="9096762" cy="6716521"/>
          </a:xfrm>
          <a:custGeom>
            <a:avLst/>
            <a:gdLst/>
            <a:ahLst/>
            <a:cxnLst/>
            <a:rect r="r" b="b" t="t" l="l"/>
            <a:pathLst>
              <a:path h="6716521" w="9096762">
                <a:moveTo>
                  <a:pt x="0" y="0"/>
                </a:moveTo>
                <a:lnTo>
                  <a:pt x="9096762" y="0"/>
                </a:lnTo>
                <a:lnTo>
                  <a:pt x="9096762" y="6716521"/>
                </a:lnTo>
                <a:lnTo>
                  <a:pt x="0" y="6716521"/>
                </a:lnTo>
                <a:lnTo>
                  <a:pt x="0" y="0"/>
                </a:lnTo>
                <a:close/>
              </a:path>
            </a:pathLst>
          </a:custGeom>
          <a:blipFill>
            <a:blip r:embed="rId11"/>
            <a:stretch>
              <a:fillRect l="0" t="0" r="0" b="0"/>
            </a:stretch>
          </a:blipFill>
        </p:spPr>
      </p:sp>
      <p:sp>
        <p:nvSpPr>
          <p:cNvPr name="TextBox 9" id="9"/>
          <p:cNvSpPr txBox="true"/>
          <p:nvPr/>
        </p:nvSpPr>
        <p:spPr>
          <a:xfrm rot="0">
            <a:off x="10964469" y="1226979"/>
            <a:ext cx="5760280" cy="2002155"/>
          </a:xfrm>
          <a:prstGeom prst="rect">
            <a:avLst/>
          </a:prstGeom>
        </p:spPr>
        <p:txBody>
          <a:bodyPr anchor="t" rtlCol="false" tIns="0" lIns="0" bIns="0" rIns="0">
            <a:spAutoFit/>
          </a:bodyPr>
          <a:lstStyle/>
          <a:p>
            <a:pPr algn="ctr">
              <a:lnSpc>
                <a:spcPts val="7559"/>
              </a:lnSpc>
            </a:pPr>
            <a:r>
              <a:rPr lang="en-US" sz="6999" spc="-279">
                <a:solidFill>
                  <a:srgbClr val="FFE147"/>
                </a:solidFill>
                <a:latin typeface="Childos Arabic Semi-Bold"/>
              </a:rPr>
              <a:t>Structure of the Single Linked List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0">
            <a:off x="-1817225" y="4623553"/>
            <a:ext cx="6666782" cy="9269494"/>
          </a:xfrm>
          <a:custGeom>
            <a:avLst/>
            <a:gdLst/>
            <a:ahLst/>
            <a:cxnLst/>
            <a:rect r="r" b="b" t="t" l="l"/>
            <a:pathLst>
              <a:path h="9269494" w="6666782">
                <a:moveTo>
                  <a:pt x="0" y="0"/>
                </a:moveTo>
                <a:lnTo>
                  <a:pt x="6666783" y="0"/>
                </a:lnTo>
                <a:lnTo>
                  <a:pt x="6666783" y="9269494"/>
                </a:lnTo>
                <a:lnTo>
                  <a:pt x="0" y="9269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25909" y="-1922290"/>
            <a:ext cx="6666782" cy="9269494"/>
          </a:xfrm>
          <a:custGeom>
            <a:avLst/>
            <a:gdLst/>
            <a:ahLst/>
            <a:cxnLst/>
            <a:rect r="r" b="b" t="t" l="l"/>
            <a:pathLst>
              <a:path h="9269494" w="6666782">
                <a:moveTo>
                  <a:pt x="0" y="0"/>
                </a:moveTo>
                <a:lnTo>
                  <a:pt x="6666782" y="0"/>
                </a:lnTo>
                <a:lnTo>
                  <a:pt x="6666782" y="9269495"/>
                </a:lnTo>
                <a:lnTo>
                  <a:pt x="0" y="9269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2461" y="3804123"/>
            <a:ext cx="17263078" cy="2678754"/>
          </a:xfrm>
          <a:custGeom>
            <a:avLst/>
            <a:gdLst/>
            <a:ahLst/>
            <a:cxnLst/>
            <a:rect r="r" b="b" t="t" l="l"/>
            <a:pathLst>
              <a:path h="2678754" w="17263078">
                <a:moveTo>
                  <a:pt x="0" y="0"/>
                </a:moveTo>
                <a:lnTo>
                  <a:pt x="17263078" y="0"/>
                </a:lnTo>
                <a:lnTo>
                  <a:pt x="17263078" y="2678754"/>
                </a:lnTo>
                <a:lnTo>
                  <a:pt x="0" y="2678754"/>
                </a:lnTo>
                <a:lnTo>
                  <a:pt x="0" y="0"/>
                </a:lnTo>
                <a:close/>
              </a:path>
            </a:pathLst>
          </a:custGeom>
          <a:blipFill>
            <a:blip r:embed="rId4"/>
            <a:stretch>
              <a:fillRect l="0" t="0" r="0" b="0"/>
            </a:stretch>
          </a:blipFill>
        </p:spPr>
      </p:sp>
      <p:sp>
        <p:nvSpPr>
          <p:cNvPr name="TextBox 5" id="5"/>
          <p:cNvSpPr txBox="true"/>
          <p:nvPr/>
        </p:nvSpPr>
        <p:spPr>
          <a:xfrm rot="0">
            <a:off x="777028" y="742950"/>
            <a:ext cx="14972089" cy="1803401"/>
          </a:xfrm>
          <a:prstGeom prst="rect">
            <a:avLst/>
          </a:prstGeom>
        </p:spPr>
        <p:txBody>
          <a:bodyPr anchor="t" rtlCol="false" tIns="0" lIns="0" bIns="0" rIns="0">
            <a:spAutoFit/>
          </a:bodyPr>
          <a:lstStyle/>
          <a:p>
            <a:pPr>
              <a:lnSpc>
                <a:spcPts val="13999"/>
              </a:lnSpc>
            </a:pPr>
            <a:r>
              <a:rPr lang="en-US" sz="9999" spc="-399">
                <a:solidFill>
                  <a:srgbClr val="FFE147"/>
                </a:solidFill>
                <a:latin typeface="Childos Arabic Semi-Bold"/>
              </a:rPr>
              <a:t>Create Empty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5549272">
            <a:off x="13945637" y="-860110"/>
            <a:ext cx="4079780" cy="4114800"/>
          </a:xfrm>
          <a:custGeom>
            <a:avLst/>
            <a:gdLst/>
            <a:ahLst/>
            <a:cxnLst/>
            <a:rect r="r" b="b" t="t" l="l"/>
            <a:pathLst>
              <a:path h="4114800" w="4079780">
                <a:moveTo>
                  <a:pt x="0" y="0"/>
                </a:moveTo>
                <a:lnTo>
                  <a:pt x="4079781" y="0"/>
                </a:lnTo>
                <a:lnTo>
                  <a:pt x="407978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49272">
            <a:off x="8200169" y="7442072"/>
            <a:ext cx="4079780" cy="4114800"/>
          </a:xfrm>
          <a:custGeom>
            <a:avLst/>
            <a:gdLst/>
            <a:ahLst/>
            <a:cxnLst/>
            <a:rect r="r" b="b" t="t" l="l"/>
            <a:pathLst>
              <a:path h="4114800" w="4079780">
                <a:moveTo>
                  <a:pt x="0" y="0"/>
                </a:moveTo>
                <a:lnTo>
                  <a:pt x="4079780" y="0"/>
                </a:lnTo>
                <a:lnTo>
                  <a:pt x="40797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8541105"/>
            <a:ext cx="3067867" cy="1745895"/>
          </a:xfrm>
          <a:custGeom>
            <a:avLst/>
            <a:gdLst/>
            <a:ahLst/>
            <a:cxnLst/>
            <a:rect r="r" b="b" t="t" l="l"/>
            <a:pathLst>
              <a:path h="1745895" w="3067867">
                <a:moveTo>
                  <a:pt x="0" y="0"/>
                </a:moveTo>
                <a:lnTo>
                  <a:pt x="3067867" y="0"/>
                </a:lnTo>
                <a:lnTo>
                  <a:pt x="3067867" y="1745895"/>
                </a:lnTo>
                <a:lnTo>
                  <a:pt x="0" y="1745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190749" y="0"/>
            <a:ext cx="3067867" cy="1745895"/>
          </a:xfrm>
          <a:custGeom>
            <a:avLst/>
            <a:gdLst/>
            <a:ahLst/>
            <a:cxnLst/>
            <a:rect r="r" b="b" t="t" l="l"/>
            <a:pathLst>
              <a:path h="1745895" w="3067867">
                <a:moveTo>
                  <a:pt x="0" y="1745895"/>
                </a:moveTo>
                <a:lnTo>
                  <a:pt x="3067867" y="1745895"/>
                </a:lnTo>
                <a:lnTo>
                  <a:pt x="3067867" y="0"/>
                </a:lnTo>
                <a:lnTo>
                  <a:pt x="0" y="0"/>
                </a:lnTo>
                <a:lnTo>
                  <a:pt x="0" y="174589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4177369"/>
            <a:ext cx="16230600" cy="2893068"/>
          </a:xfrm>
          <a:custGeom>
            <a:avLst/>
            <a:gdLst/>
            <a:ahLst/>
            <a:cxnLst/>
            <a:rect r="r" b="b" t="t" l="l"/>
            <a:pathLst>
              <a:path h="2893068" w="16230600">
                <a:moveTo>
                  <a:pt x="0" y="0"/>
                </a:moveTo>
                <a:lnTo>
                  <a:pt x="16230600" y="0"/>
                </a:lnTo>
                <a:lnTo>
                  <a:pt x="16230600" y="2893067"/>
                </a:lnTo>
                <a:lnTo>
                  <a:pt x="0" y="2893067"/>
                </a:lnTo>
                <a:lnTo>
                  <a:pt x="0" y="0"/>
                </a:lnTo>
                <a:close/>
              </a:path>
            </a:pathLst>
          </a:custGeom>
          <a:blipFill>
            <a:blip r:embed="rId10"/>
            <a:stretch>
              <a:fillRect l="0" t="0" r="0" b="0"/>
            </a:stretch>
          </a:blipFill>
        </p:spPr>
      </p:sp>
      <p:sp>
        <p:nvSpPr>
          <p:cNvPr name="TextBox 7" id="7"/>
          <p:cNvSpPr txBox="true"/>
          <p:nvPr/>
        </p:nvSpPr>
        <p:spPr>
          <a:xfrm rot="0">
            <a:off x="1732998" y="882965"/>
            <a:ext cx="13131936" cy="2004085"/>
          </a:xfrm>
          <a:prstGeom prst="rect">
            <a:avLst/>
          </a:prstGeom>
        </p:spPr>
        <p:txBody>
          <a:bodyPr anchor="t" rtlCol="false" tIns="0" lIns="0" bIns="0" rIns="0">
            <a:spAutoFit/>
          </a:bodyPr>
          <a:lstStyle/>
          <a:p>
            <a:pPr>
              <a:lnSpc>
                <a:spcPts val="15538"/>
              </a:lnSpc>
            </a:pPr>
            <a:r>
              <a:rPr lang="en-US" sz="11099" spc="-443">
                <a:solidFill>
                  <a:srgbClr val="0F5243"/>
                </a:solidFill>
                <a:latin typeface="Childos Arabic Semi-Bold"/>
              </a:rPr>
              <a:t>Pengecekan (Is Empty)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DAFv07F1aiQ</dc:identifier>
  <dcterms:modified xsi:type="dcterms:W3CDTF">2011-08-01T06:04:30Z</dcterms:modified>
  <cp:revision>1</cp:revision>
  <dc:title>Algoritma dan Struktur Data</dc:title>
</cp:coreProperties>
</file>